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8"/>
  </p:notesMasterIdLst>
  <p:sldIdLst>
    <p:sldId id="256" r:id="rId2"/>
    <p:sldId id="262" r:id="rId3"/>
    <p:sldId id="258" r:id="rId4"/>
    <p:sldId id="259" r:id="rId5"/>
    <p:sldId id="260" r:id="rId6"/>
    <p:sldId id="261" r:id="rId7"/>
  </p:sldIdLst>
  <p:sldSz cx="18288000" cy="10287000"/>
  <p:notesSz cx="6858000" cy="9144000"/>
  <p:embeddedFontLst>
    <p:embeddedFont>
      <p:font typeface="Calibri" panose="020F0502020204030204" pitchFamily="34" charset="0"/>
      <p:regular r:id="rId9"/>
      <p:bold r:id="rId10"/>
      <p:italic r:id="rId11"/>
      <p:boldItalic r:id="rId12"/>
    </p:embeddedFont>
    <p:embeddedFont>
      <p:font typeface="Raleway" panose="020B0604020202020204" pitchFamily="2" charset="0"/>
      <p:regular r:id="rId13"/>
      <p:bold r:id="rId14"/>
      <p:italic r:id="rId15"/>
      <p:boldItalic r:id="rId16"/>
    </p:embeddedFont>
    <p:embeddedFont>
      <p:font typeface="Raleway Black" panose="020B0604020202020204" pitchFamily="2" charset="0"/>
      <p:bold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9" roundtripDataSignature="AMtx7mgemxf1VSBLWP+ise9Hj8v/nKHCI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6" d="100"/>
          <a:sy n="66" d="100"/>
        </p:scale>
        <p:origin x="1014" y="6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23" Type="http://schemas.openxmlformats.org/officeDocument/2006/relationships/tableStyles" Target="tableStyles.xml"/><Relationship Id="rId10" Type="http://schemas.openxmlformats.org/officeDocument/2006/relationships/font" Target="fonts/font2.fntdata"/><Relationship Id="rId19" Type="http://customschemas.google.com/relationships/presentationmetadata" Target="meta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5" name="Google Shape;9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04985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8" name="Google Shape;10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7cc18f335a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9" name="Google Shape;119;g17cc18f335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8" name="Google Shape;10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53666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8" name="Google Shape;10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0332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8"/>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1" name="Google Shape;71;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9"/>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9"/>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0"/>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0"/>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8" name="Google Shape;18;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 name="Google Shape;24;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2"/>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2"/>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0" name="Google Shape;30;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3"/>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6" name="Google Shape;36;p13"/>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7" name="Google Shape;37;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4"/>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3" name="Google Shape;43;p14"/>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4" name="Google Shape;44;p14"/>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14"/>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6"/>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6"/>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57" name="Google Shape;57;p16"/>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58" name="Google Shape;58;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7"/>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7"/>
          <p:cNvSpPr>
            <a:spLocks noGrp="1"/>
          </p:cNvSpPr>
          <p:nvPr>
            <p:ph type="pic" idx="2"/>
          </p:nvPr>
        </p:nvSpPr>
        <p:spPr>
          <a:xfrm>
            <a:off x="1792288" y="612775"/>
            <a:ext cx="5486400" cy="4114800"/>
          </a:xfrm>
          <a:prstGeom prst="rect">
            <a:avLst/>
          </a:prstGeom>
          <a:noFill/>
          <a:ln>
            <a:noFill/>
          </a:ln>
        </p:spPr>
      </p:sp>
      <p:sp>
        <p:nvSpPr>
          <p:cNvPr id="64" name="Google Shape;64;p17"/>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5" name="Google Shape;65;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83"/>
        <p:cNvGrpSpPr/>
        <p:nvPr/>
      </p:nvGrpSpPr>
      <p:grpSpPr>
        <a:xfrm>
          <a:off x="0" y="0"/>
          <a:ext cx="0" cy="0"/>
          <a:chOff x="0" y="0"/>
          <a:chExt cx="0" cy="0"/>
        </a:xfrm>
      </p:grpSpPr>
      <p:cxnSp>
        <p:nvCxnSpPr>
          <p:cNvPr id="84" name="Google Shape;84;p1"/>
          <p:cNvCxnSpPr/>
          <p:nvPr/>
        </p:nvCxnSpPr>
        <p:spPr>
          <a:xfrm>
            <a:off x="1028700" y="8368362"/>
            <a:ext cx="16230600" cy="0"/>
          </a:xfrm>
          <a:prstGeom prst="straightConnector1">
            <a:avLst/>
          </a:prstGeom>
          <a:noFill/>
          <a:ln w="19050" cap="flat" cmpd="sng">
            <a:solidFill>
              <a:srgbClr val="FFFFFF"/>
            </a:solidFill>
            <a:prstDash val="solid"/>
            <a:round/>
            <a:headEnd type="none" w="sm" len="sm"/>
            <a:tailEnd type="none" w="sm" len="sm"/>
          </a:ln>
        </p:spPr>
      </p:cxnSp>
      <p:pic>
        <p:nvPicPr>
          <p:cNvPr id="85" name="Google Shape;85;p1"/>
          <p:cNvPicPr preferRelativeResize="0"/>
          <p:nvPr/>
        </p:nvPicPr>
        <p:blipFill rotWithShape="1">
          <a:blip r:embed="rId3">
            <a:alphaModFix/>
          </a:blip>
          <a:srcRect/>
          <a:stretch/>
        </p:blipFill>
        <p:spPr>
          <a:xfrm>
            <a:off x="335387" y="104775"/>
            <a:ext cx="2181096" cy="2181096"/>
          </a:xfrm>
          <a:prstGeom prst="rect">
            <a:avLst/>
          </a:prstGeom>
          <a:noFill/>
          <a:ln>
            <a:noFill/>
          </a:ln>
        </p:spPr>
      </p:pic>
      <p:sp>
        <p:nvSpPr>
          <p:cNvPr id="86" name="Google Shape;86;p1"/>
          <p:cNvSpPr txBox="1"/>
          <p:nvPr/>
        </p:nvSpPr>
        <p:spPr>
          <a:xfrm>
            <a:off x="1399098" y="3320200"/>
            <a:ext cx="14302500" cy="1554600"/>
          </a:xfrm>
          <a:prstGeom prst="rect">
            <a:avLst/>
          </a:prstGeom>
          <a:noFill/>
          <a:ln>
            <a:noFill/>
          </a:ln>
        </p:spPr>
        <p:txBody>
          <a:bodyPr spcFirstLastPara="1" wrap="square" lIns="0" tIns="0" rIns="0" bIns="0" anchor="t" anchorCtr="0">
            <a:spAutoFit/>
          </a:bodyPr>
          <a:lstStyle/>
          <a:p>
            <a:pPr marL="0" marR="0" lvl="0" indent="0" algn="ctr" rtl="0">
              <a:lnSpc>
                <a:spcPct val="101000"/>
              </a:lnSpc>
              <a:spcBef>
                <a:spcPts val="0"/>
              </a:spcBef>
              <a:spcAft>
                <a:spcPts val="0"/>
              </a:spcAft>
              <a:buClr>
                <a:srgbClr val="000000"/>
              </a:buClr>
              <a:buSzPts val="11000"/>
              <a:buFont typeface="Arial"/>
              <a:buNone/>
            </a:pPr>
            <a:r>
              <a:rPr lang="en-US" sz="10100">
                <a:solidFill>
                  <a:srgbClr val="FFFFFF"/>
                </a:solidFill>
                <a:latin typeface="Raleway Black"/>
                <a:ea typeface="Raleway Black"/>
                <a:cs typeface="Raleway Black"/>
                <a:sym typeface="Raleway Black"/>
              </a:rPr>
              <a:t>CYBER LORDS</a:t>
            </a:r>
            <a:endParaRPr sz="500" b="0" i="0" u="none" strike="noStrike" cap="none">
              <a:solidFill>
                <a:srgbClr val="000000"/>
              </a:solidFill>
              <a:latin typeface="Arial"/>
              <a:ea typeface="Arial"/>
              <a:cs typeface="Arial"/>
              <a:sym typeface="Arial"/>
            </a:endParaRPr>
          </a:p>
        </p:txBody>
      </p:sp>
      <p:sp>
        <p:nvSpPr>
          <p:cNvPr id="87" name="Google Shape;87;p1"/>
          <p:cNvSpPr txBox="1"/>
          <p:nvPr/>
        </p:nvSpPr>
        <p:spPr>
          <a:xfrm>
            <a:off x="3165750" y="1447667"/>
            <a:ext cx="11651700" cy="1031400"/>
          </a:xfrm>
          <a:prstGeom prst="rect">
            <a:avLst/>
          </a:prstGeom>
          <a:noFill/>
          <a:ln>
            <a:noFill/>
          </a:ln>
        </p:spPr>
        <p:txBody>
          <a:bodyPr spcFirstLastPara="1" wrap="square" lIns="0" tIns="0" rIns="0" bIns="0" anchor="t" anchorCtr="0">
            <a:spAutoFit/>
          </a:bodyPr>
          <a:lstStyle/>
          <a:p>
            <a:pPr marL="0" marR="0" lvl="0" indent="0" algn="ctr" rtl="0">
              <a:lnSpc>
                <a:spcPct val="101000"/>
              </a:lnSpc>
              <a:spcBef>
                <a:spcPts val="0"/>
              </a:spcBef>
              <a:spcAft>
                <a:spcPts val="0"/>
              </a:spcAft>
              <a:buClr>
                <a:srgbClr val="000000"/>
              </a:buClr>
              <a:buSzPts val="5000"/>
              <a:buFont typeface="Arial"/>
              <a:buNone/>
            </a:pPr>
            <a:r>
              <a:rPr lang="en-US" sz="6700" b="0" i="0" u="none" strike="noStrike" cap="none">
                <a:solidFill>
                  <a:srgbClr val="0A86DF"/>
                </a:solidFill>
                <a:latin typeface="Raleway Black"/>
                <a:ea typeface="Raleway Black"/>
                <a:cs typeface="Raleway Black"/>
                <a:sym typeface="Raleway Black"/>
              </a:rPr>
              <a:t>REVA HACK 2022&lt;/&gt;</a:t>
            </a:r>
            <a:endParaRPr sz="3100" b="0" i="0" u="none" strike="noStrike" cap="none">
              <a:solidFill>
                <a:srgbClr val="000000"/>
              </a:solidFill>
              <a:latin typeface="Arial"/>
              <a:ea typeface="Arial"/>
              <a:cs typeface="Arial"/>
              <a:sym typeface="Arial"/>
            </a:endParaRPr>
          </a:p>
        </p:txBody>
      </p:sp>
      <p:sp>
        <p:nvSpPr>
          <p:cNvPr id="88" name="Google Shape;88;p1"/>
          <p:cNvSpPr txBox="1"/>
          <p:nvPr/>
        </p:nvSpPr>
        <p:spPr>
          <a:xfrm>
            <a:off x="3850823" y="8716963"/>
            <a:ext cx="9672000" cy="11697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2000"/>
              <a:buFont typeface="Arial"/>
              <a:buNone/>
            </a:pPr>
            <a:r>
              <a:rPr lang="en-US" sz="2000" b="0" i="0" u="none" strike="noStrike" cap="none">
                <a:solidFill>
                  <a:srgbClr val="FFFFFF"/>
                </a:solidFill>
                <a:latin typeface="Arial"/>
                <a:ea typeface="Arial"/>
                <a:cs typeface="Arial"/>
                <a:sym typeface="Arial"/>
              </a:rPr>
              <a:t>48 Hours Hybrid International Hackathon</a:t>
            </a:r>
            <a:endParaRPr sz="1400" b="0" i="0" u="none" strike="noStrike" cap="none">
              <a:solidFill>
                <a:srgbClr val="000000"/>
              </a:solidFill>
              <a:latin typeface="Arial"/>
              <a:ea typeface="Arial"/>
              <a:cs typeface="Arial"/>
              <a:sym typeface="Arial"/>
            </a:endParaRPr>
          </a:p>
          <a:p>
            <a:pPr marL="0" marR="0" lvl="0" indent="0" algn="ctr" rtl="0">
              <a:lnSpc>
                <a:spcPct val="140000"/>
              </a:lnSpc>
              <a:spcBef>
                <a:spcPts val="0"/>
              </a:spcBef>
              <a:spcAft>
                <a:spcPts val="0"/>
              </a:spcAft>
              <a:buClr>
                <a:srgbClr val="000000"/>
              </a:buClr>
              <a:buSzPts val="2000"/>
              <a:buFont typeface="Arial"/>
              <a:buNone/>
            </a:pPr>
            <a:r>
              <a:rPr lang="en-US" sz="2000" b="0" i="0" u="none" strike="noStrike" cap="none">
                <a:solidFill>
                  <a:srgbClr val="FFFFFF"/>
                </a:solidFill>
                <a:latin typeface="Arial"/>
                <a:ea typeface="Arial"/>
                <a:cs typeface="Arial"/>
                <a:sym typeface="Arial"/>
              </a:rPr>
              <a:t>11th Nov - 13 th Nov</a:t>
            </a:r>
            <a:endParaRPr sz="1400" b="0" i="0" u="none" strike="noStrike" cap="none">
              <a:solidFill>
                <a:srgbClr val="000000"/>
              </a:solidFill>
              <a:latin typeface="Arial"/>
              <a:ea typeface="Arial"/>
              <a:cs typeface="Arial"/>
              <a:sym typeface="Arial"/>
            </a:endParaRPr>
          </a:p>
          <a:p>
            <a:pPr marL="0" marR="0" lvl="0" indent="0" algn="ctr" rtl="0">
              <a:lnSpc>
                <a:spcPct val="140000"/>
              </a:lnSpc>
              <a:spcBef>
                <a:spcPts val="0"/>
              </a:spcBef>
              <a:spcAft>
                <a:spcPts val="0"/>
              </a:spcAft>
              <a:buClr>
                <a:srgbClr val="000000"/>
              </a:buClr>
              <a:buSzPts val="2000"/>
              <a:buFont typeface="Arial"/>
              <a:buNone/>
            </a:pPr>
            <a:r>
              <a:rPr lang="en-US" sz="2000" b="0" i="0" u="none" strike="noStrike" cap="none">
                <a:solidFill>
                  <a:srgbClr val="FFFFFF"/>
                </a:solidFill>
                <a:latin typeface="Arial"/>
                <a:ea typeface="Arial"/>
                <a:cs typeface="Arial"/>
                <a:sym typeface="Arial"/>
              </a:rPr>
              <a:t>Venue: REVA University, Bengaluru</a:t>
            </a:r>
            <a:endParaRPr sz="1400" b="0" i="0" u="none" strike="noStrike" cap="none">
              <a:solidFill>
                <a:srgbClr val="000000"/>
              </a:solidFill>
              <a:latin typeface="Arial"/>
              <a:ea typeface="Arial"/>
              <a:cs typeface="Arial"/>
              <a:sym typeface="Arial"/>
            </a:endParaRPr>
          </a:p>
        </p:txBody>
      </p:sp>
      <p:pic>
        <p:nvPicPr>
          <p:cNvPr id="89" name="Google Shape;89;p1"/>
          <p:cNvPicPr preferRelativeResize="0"/>
          <p:nvPr/>
        </p:nvPicPr>
        <p:blipFill rotWithShape="1">
          <a:blip r:embed="rId4">
            <a:alphaModFix/>
          </a:blip>
          <a:srcRect t="7171" r="6719"/>
          <a:stretch/>
        </p:blipFill>
        <p:spPr>
          <a:xfrm>
            <a:off x="15777798" y="0"/>
            <a:ext cx="2510202" cy="2497965"/>
          </a:xfrm>
          <a:prstGeom prst="rect">
            <a:avLst/>
          </a:prstGeom>
          <a:noFill/>
          <a:ln>
            <a:noFill/>
          </a:ln>
        </p:spPr>
      </p:pic>
      <p:sp>
        <p:nvSpPr>
          <p:cNvPr id="90" name="Google Shape;90;p1"/>
          <p:cNvSpPr txBox="1"/>
          <p:nvPr/>
        </p:nvSpPr>
        <p:spPr>
          <a:xfrm>
            <a:off x="1649354" y="2499167"/>
            <a:ext cx="14074800" cy="4155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3100"/>
              <a:buFont typeface="Arial"/>
              <a:buNone/>
            </a:pPr>
            <a:r>
              <a:rPr lang="en-US" sz="2700" b="0" i="0" u="none" strike="noStrike" cap="none">
                <a:solidFill>
                  <a:srgbClr val="FFBD59"/>
                </a:solidFill>
                <a:latin typeface="Arial"/>
                <a:ea typeface="Arial"/>
                <a:cs typeface="Arial"/>
                <a:sym typeface="Arial"/>
              </a:rPr>
              <a:t>INNOVATE FOR A BETTER TOMORROW!</a:t>
            </a:r>
            <a:endParaRPr sz="1000" b="0" i="0" u="none" strike="noStrike" cap="none">
              <a:solidFill>
                <a:srgbClr val="000000"/>
              </a:solidFill>
              <a:latin typeface="Arial"/>
              <a:ea typeface="Arial"/>
              <a:cs typeface="Arial"/>
              <a:sym typeface="Arial"/>
            </a:endParaRPr>
          </a:p>
        </p:txBody>
      </p:sp>
      <p:pic>
        <p:nvPicPr>
          <p:cNvPr id="91" name="Google Shape;91;p1"/>
          <p:cNvPicPr preferRelativeResize="0"/>
          <p:nvPr/>
        </p:nvPicPr>
        <p:blipFill rotWithShape="1">
          <a:blip r:embed="rId5">
            <a:alphaModFix/>
          </a:blip>
          <a:srcRect t="71877"/>
          <a:stretch/>
        </p:blipFill>
        <p:spPr>
          <a:xfrm>
            <a:off x="-504425" y="-788750"/>
            <a:ext cx="18288000" cy="4273012"/>
          </a:xfrm>
          <a:prstGeom prst="rect">
            <a:avLst/>
          </a:prstGeom>
          <a:noFill/>
          <a:ln>
            <a:noFill/>
          </a:ln>
        </p:spPr>
      </p:pic>
      <p:sp>
        <p:nvSpPr>
          <p:cNvPr id="92" name="Google Shape;92;p1"/>
          <p:cNvSpPr txBox="1"/>
          <p:nvPr/>
        </p:nvSpPr>
        <p:spPr>
          <a:xfrm>
            <a:off x="1222848" y="5225200"/>
            <a:ext cx="14302500" cy="2689967"/>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Clr>
                <a:srgbClr val="000000"/>
              </a:buClr>
              <a:buSzPts val="11000"/>
              <a:buFont typeface="Arial"/>
              <a:buNone/>
            </a:pPr>
            <a:r>
              <a:rPr lang="en-US" sz="3800" dirty="0">
                <a:solidFill>
                  <a:srgbClr val="FFFFFF"/>
                </a:solidFill>
                <a:latin typeface="Raleway"/>
                <a:ea typeface="Raleway"/>
                <a:cs typeface="Raleway"/>
                <a:sym typeface="Raleway"/>
              </a:rPr>
              <a:t>Ankit Kumar</a:t>
            </a:r>
            <a:endParaRPr sz="3800" dirty="0">
              <a:solidFill>
                <a:srgbClr val="FFFFFF"/>
              </a:solidFill>
              <a:latin typeface="Raleway"/>
              <a:ea typeface="Raleway"/>
              <a:cs typeface="Raleway"/>
              <a:sym typeface="Raleway"/>
            </a:endParaRPr>
          </a:p>
          <a:p>
            <a:pPr marL="0" marR="0" lvl="0" indent="0" algn="ctr" rtl="0">
              <a:lnSpc>
                <a:spcPct val="115000"/>
              </a:lnSpc>
              <a:spcBef>
                <a:spcPts val="0"/>
              </a:spcBef>
              <a:spcAft>
                <a:spcPts val="0"/>
              </a:spcAft>
              <a:buClr>
                <a:srgbClr val="000000"/>
              </a:buClr>
              <a:buSzPts val="11000"/>
              <a:buFont typeface="Arial"/>
              <a:buNone/>
            </a:pPr>
            <a:r>
              <a:rPr lang="en-US" sz="3800" dirty="0">
                <a:solidFill>
                  <a:srgbClr val="FFFFFF"/>
                </a:solidFill>
                <a:latin typeface="Raleway"/>
                <a:ea typeface="Raleway"/>
                <a:cs typeface="Raleway"/>
                <a:sym typeface="Raleway"/>
              </a:rPr>
              <a:t>Abhay Pratap Singh</a:t>
            </a:r>
            <a:endParaRPr sz="3800" dirty="0">
              <a:solidFill>
                <a:srgbClr val="FFFFFF"/>
              </a:solidFill>
              <a:latin typeface="Raleway"/>
              <a:ea typeface="Raleway"/>
              <a:cs typeface="Raleway"/>
              <a:sym typeface="Raleway"/>
            </a:endParaRPr>
          </a:p>
          <a:p>
            <a:pPr marL="0" marR="0" lvl="0" indent="0" algn="ctr" rtl="0">
              <a:lnSpc>
                <a:spcPct val="115000"/>
              </a:lnSpc>
              <a:spcBef>
                <a:spcPts val="0"/>
              </a:spcBef>
              <a:spcAft>
                <a:spcPts val="0"/>
              </a:spcAft>
              <a:buClr>
                <a:srgbClr val="000000"/>
              </a:buClr>
              <a:buSzPts val="11000"/>
              <a:buFont typeface="Arial"/>
              <a:buNone/>
            </a:pPr>
            <a:r>
              <a:rPr lang="en-US" sz="3800" dirty="0" err="1">
                <a:solidFill>
                  <a:srgbClr val="FFFFFF"/>
                </a:solidFill>
                <a:latin typeface="Raleway"/>
                <a:ea typeface="Raleway"/>
                <a:cs typeface="Raleway"/>
                <a:sym typeface="Raleway"/>
              </a:rPr>
              <a:t>Jithin</a:t>
            </a:r>
            <a:r>
              <a:rPr lang="en-US" sz="3800" dirty="0">
                <a:solidFill>
                  <a:srgbClr val="FFFFFF"/>
                </a:solidFill>
                <a:latin typeface="Raleway"/>
                <a:ea typeface="Raleway"/>
                <a:cs typeface="Raleway"/>
                <a:sym typeface="Raleway"/>
              </a:rPr>
              <a:t> J</a:t>
            </a:r>
            <a:endParaRPr sz="3800" dirty="0">
              <a:solidFill>
                <a:srgbClr val="FFFFFF"/>
              </a:solidFill>
              <a:latin typeface="Raleway"/>
              <a:ea typeface="Raleway"/>
              <a:cs typeface="Raleway"/>
              <a:sym typeface="Raleway"/>
            </a:endParaRPr>
          </a:p>
          <a:p>
            <a:pPr marL="0" marR="0" lvl="0" indent="0" algn="ctr" rtl="0">
              <a:lnSpc>
                <a:spcPct val="115000"/>
              </a:lnSpc>
              <a:spcBef>
                <a:spcPts val="0"/>
              </a:spcBef>
              <a:spcAft>
                <a:spcPts val="0"/>
              </a:spcAft>
              <a:buClr>
                <a:srgbClr val="000000"/>
              </a:buClr>
              <a:buSzPts val="11000"/>
              <a:buFont typeface="Arial"/>
              <a:buNone/>
            </a:pPr>
            <a:r>
              <a:rPr lang="en-US" sz="3800" dirty="0" err="1">
                <a:solidFill>
                  <a:srgbClr val="FFFFFF"/>
                </a:solidFill>
                <a:latin typeface="Raleway"/>
                <a:ea typeface="Raleway"/>
                <a:cs typeface="Raleway"/>
                <a:sym typeface="Raleway"/>
              </a:rPr>
              <a:t>Nithish</a:t>
            </a:r>
            <a:r>
              <a:rPr lang="en-US" sz="3800" dirty="0">
                <a:solidFill>
                  <a:srgbClr val="FFFFFF"/>
                </a:solidFill>
                <a:latin typeface="Raleway"/>
                <a:ea typeface="Raleway"/>
                <a:cs typeface="Raleway"/>
                <a:sym typeface="Raleway"/>
              </a:rPr>
              <a:t> R</a:t>
            </a:r>
            <a:endParaRPr sz="3000" dirty="0">
              <a:solidFill>
                <a:srgbClr val="FFFFFF"/>
              </a:solidFill>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6"/>
        <p:cNvGrpSpPr/>
        <p:nvPr/>
      </p:nvGrpSpPr>
      <p:grpSpPr>
        <a:xfrm>
          <a:off x="0" y="0"/>
          <a:ext cx="0" cy="0"/>
          <a:chOff x="0" y="0"/>
          <a:chExt cx="0" cy="0"/>
        </a:xfrm>
      </p:grpSpPr>
      <p:sp>
        <p:nvSpPr>
          <p:cNvPr id="97" name="Google Shape;97;p3"/>
          <p:cNvSpPr txBox="1"/>
          <p:nvPr/>
        </p:nvSpPr>
        <p:spPr>
          <a:xfrm>
            <a:off x="693019" y="1944882"/>
            <a:ext cx="14246700" cy="1528200"/>
          </a:xfrm>
          <a:prstGeom prst="rect">
            <a:avLst/>
          </a:prstGeom>
          <a:noFill/>
          <a:ln>
            <a:noFill/>
          </a:ln>
        </p:spPr>
        <p:txBody>
          <a:bodyPr spcFirstLastPara="1" wrap="square" lIns="0" tIns="0" rIns="0" bIns="0" anchor="t" anchorCtr="0">
            <a:spAutoFit/>
          </a:bodyPr>
          <a:lstStyle/>
          <a:p>
            <a:pPr marL="0" marR="0" lvl="0" indent="0" algn="ctr" rtl="0">
              <a:lnSpc>
                <a:spcPct val="100997"/>
              </a:lnSpc>
              <a:spcBef>
                <a:spcPts val="0"/>
              </a:spcBef>
              <a:spcAft>
                <a:spcPts val="0"/>
              </a:spcAft>
              <a:buClr>
                <a:srgbClr val="000000"/>
              </a:buClr>
              <a:buSzPts val="9929"/>
              <a:buFont typeface="Arial"/>
              <a:buNone/>
            </a:pPr>
            <a:r>
              <a:rPr lang="en-US" sz="9929" b="0" i="0" u="none" strike="noStrike" cap="none">
                <a:solidFill>
                  <a:srgbClr val="FFFFFF"/>
                </a:solidFill>
                <a:latin typeface="Raleway Black"/>
                <a:ea typeface="Raleway Black"/>
                <a:cs typeface="Raleway Black"/>
                <a:sym typeface="Raleway Black"/>
              </a:rPr>
              <a:t>PROBLEM STATEMENT</a:t>
            </a:r>
            <a:endParaRPr sz="1400" b="0" i="0" u="none" strike="noStrike" cap="none">
              <a:solidFill>
                <a:srgbClr val="000000"/>
              </a:solidFill>
              <a:latin typeface="Arial"/>
              <a:ea typeface="Arial"/>
              <a:cs typeface="Arial"/>
              <a:sym typeface="Arial"/>
            </a:endParaRPr>
          </a:p>
        </p:txBody>
      </p:sp>
      <p:pic>
        <p:nvPicPr>
          <p:cNvPr id="98" name="Google Shape;98;p3"/>
          <p:cNvPicPr preferRelativeResize="0"/>
          <p:nvPr/>
        </p:nvPicPr>
        <p:blipFill rotWithShape="1">
          <a:blip r:embed="rId3">
            <a:alphaModFix/>
          </a:blip>
          <a:srcRect/>
          <a:stretch/>
        </p:blipFill>
        <p:spPr>
          <a:xfrm flipH="1">
            <a:off x="10950968" y="6765225"/>
            <a:ext cx="7337032" cy="3521775"/>
          </a:xfrm>
          <a:prstGeom prst="rect">
            <a:avLst/>
          </a:prstGeom>
          <a:noFill/>
          <a:ln>
            <a:noFill/>
          </a:ln>
        </p:spPr>
      </p:pic>
      <p:sp>
        <p:nvSpPr>
          <p:cNvPr id="99" name="Google Shape;99;p3"/>
          <p:cNvSpPr txBox="1"/>
          <p:nvPr/>
        </p:nvSpPr>
        <p:spPr>
          <a:xfrm>
            <a:off x="1624453" y="4743269"/>
            <a:ext cx="15039000" cy="215400"/>
          </a:xfrm>
          <a:prstGeom prst="rect">
            <a:avLst/>
          </a:prstGeom>
          <a:noFill/>
          <a:ln>
            <a:noFill/>
          </a:ln>
        </p:spPr>
        <p:txBody>
          <a:bodyPr spcFirstLastPara="1" wrap="square" lIns="0" tIns="0" rIns="0" bIns="0" anchor="t" anchorCtr="0">
            <a:spAutoFit/>
          </a:bodyPr>
          <a:lstStyle/>
          <a:p>
            <a:pPr marL="0" marR="0" lvl="0" indent="0" algn="l" rtl="0">
              <a:lnSpc>
                <a:spcPct val="140011"/>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3"/>
          <p:cNvSpPr txBox="1"/>
          <p:nvPr/>
        </p:nvSpPr>
        <p:spPr>
          <a:xfrm>
            <a:off x="13474135" y="811530"/>
            <a:ext cx="3785165" cy="39624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Clr>
                <a:srgbClr val="000000"/>
              </a:buClr>
              <a:buSzPts val="2400"/>
              <a:buFont typeface="Arial"/>
              <a:buNone/>
            </a:pPr>
            <a:r>
              <a:rPr lang="en-US" sz="2400" b="0" i="0" u="none" strike="noStrike" cap="none">
                <a:solidFill>
                  <a:srgbClr val="FFFFFF"/>
                </a:solidFill>
                <a:latin typeface="Arial"/>
                <a:ea typeface="Arial"/>
                <a:cs typeface="Arial"/>
                <a:sym typeface="Arial"/>
              </a:rPr>
              <a:t>REVA HACK 2022 &lt;/&gt;</a:t>
            </a:r>
            <a:endParaRPr sz="1400" b="0" i="0" u="none" strike="noStrike" cap="none">
              <a:solidFill>
                <a:srgbClr val="000000"/>
              </a:solidFill>
              <a:latin typeface="Arial"/>
              <a:ea typeface="Arial"/>
              <a:cs typeface="Arial"/>
              <a:sym typeface="Arial"/>
            </a:endParaRPr>
          </a:p>
        </p:txBody>
      </p:sp>
      <p:sp>
        <p:nvSpPr>
          <p:cNvPr id="101" name="Google Shape;101;p3"/>
          <p:cNvSpPr txBox="1"/>
          <p:nvPr/>
        </p:nvSpPr>
        <p:spPr>
          <a:xfrm>
            <a:off x="1505410" y="897255"/>
            <a:ext cx="1803600" cy="585600"/>
          </a:xfrm>
          <a:prstGeom prst="rect">
            <a:avLst/>
          </a:prstGeom>
          <a:noFill/>
          <a:ln>
            <a:noFill/>
          </a:ln>
        </p:spPr>
        <p:txBody>
          <a:bodyPr spcFirstLastPara="1" wrap="square" lIns="0" tIns="0" rIns="0" bIns="0" anchor="t" anchorCtr="0">
            <a:spAutoFit/>
          </a:bodyPr>
          <a:lstStyle/>
          <a:p>
            <a:pPr marL="0" marR="0" lvl="0" indent="0" algn="ctr" rtl="0">
              <a:lnSpc>
                <a:spcPct val="100998"/>
              </a:lnSpc>
              <a:spcBef>
                <a:spcPts val="0"/>
              </a:spcBef>
              <a:spcAft>
                <a:spcPts val="0"/>
              </a:spcAft>
              <a:buClr>
                <a:srgbClr val="000000"/>
              </a:buClr>
              <a:buSzPts val="3804"/>
              <a:buFont typeface="Arial"/>
              <a:buNone/>
            </a:pPr>
            <a:r>
              <a:rPr lang="en-US" sz="3804" b="0" i="0" u="none" strike="noStrike" cap="none" dirty="0">
                <a:solidFill>
                  <a:srgbClr val="0A86DF"/>
                </a:solidFill>
                <a:latin typeface="Raleway Black"/>
                <a:ea typeface="Raleway Black"/>
                <a:cs typeface="Raleway Black"/>
                <a:sym typeface="Raleway Black"/>
              </a:rPr>
              <a:t>02</a:t>
            </a:r>
            <a:endParaRPr sz="1400" b="0" i="0" u="none" strike="noStrike" cap="none" dirty="0">
              <a:solidFill>
                <a:srgbClr val="000000"/>
              </a:solidFill>
              <a:latin typeface="Arial"/>
              <a:ea typeface="Arial"/>
              <a:cs typeface="Arial"/>
              <a:sym typeface="Arial"/>
            </a:endParaRPr>
          </a:p>
        </p:txBody>
      </p:sp>
      <p:sp>
        <p:nvSpPr>
          <p:cNvPr id="102" name="Google Shape;102;p3"/>
          <p:cNvSpPr txBox="1"/>
          <p:nvPr/>
        </p:nvSpPr>
        <p:spPr>
          <a:xfrm>
            <a:off x="549694" y="975995"/>
            <a:ext cx="1911431" cy="372478"/>
          </a:xfrm>
          <a:prstGeom prst="rect">
            <a:avLst/>
          </a:prstGeom>
          <a:noFill/>
          <a:ln>
            <a:noFill/>
          </a:ln>
        </p:spPr>
        <p:txBody>
          <a:bodyPr spcFirstLastPara="1" wrap="square" lIns="0" tIns="0" rIns="0" bIns="0" anchor="t" anchorCtr="0">
            <a:spAutoFit/>
          </a:bodyPr>
          <a:lstStyle/>
          <a:p>
            <a:pPr marL="0" marR="0" lvl="0" indent="0" algn="ctr" rtl="0">
              <a:lnSpc>
                <a:spcPct val="100998"/>
              </a:lnSpc>
              <a:spcBef>
                <a:spcPts val="0"/>
              </a:spcBef>
              <a:spcAft>
                <a:spcPts val="0"/>
              </a:spcAft>
              <a:buClr>
                <a:srgbClr val="000000"/>
              </a:buClr>
              <a:buSzPts val="2804"/>
              <a:buFont typeface="Arial"/>
              <a:buNone/>
            </a:pPr>
            <a:r>
              <a:rPr lang="en-US" sz="2804" b="0" i="0" u="none" strike="noStrike" cap="none">
                <a:solidFill>
                  <a:srgbClr val="FFFFFF"/>
                </a:solidFill>
                <a:latin typeface="Arial"/>
                <a:ea typeface="Arial"/>
                <a:cs typeface="Arial"/>
                <a:sym typeface="Arial"/>
              </a:rPr>
              <a:t>Page</a:t>
            </a:r>
            <a:endParaRPr sz="1400" b="0" i="0" u="none" strike="noStrike" cap="none">
              <a:solidFill>
                <a:srgbClr val="000000"/>
              </a:solidFill>
              <a:latin typeface="Arial"/>
              <a:ea typeface="Arial"/>
              <a:cs typeface="Arial"/>
              <a:sym typeface="Arial"/>
            </a:endParaRPr>
          </a:p>
        </p:txBody>
      </p:sp>
      <p:sp>
        <p:nvSpPr>
          <p:cNvPr id="103" name="Google Shape;103;p3"/>
          <p:cNvSpPr txBox="1"/>
          <p:nvPr/>
        </p:nvSpPr>
        <p:spPr>
          <a:xfrm>
            <a:off x="1028750" y="3840875"/>
            <a:ext cx="13750500" cy="1031100"/>
          </a:xfrm>
          <a:prstGeom prst="rect">
            <a:avLst/>
          </a:prstGeom>
          <a:noFill/>
          <a:ln>
            <a:noFill/>
          </a:ln>
        </p:spPr>
        <p:txBody>
          <a:bodyPr spcFirstLastPara="1" wrap="square" lIns="0" tIns="0" rIns="0" bIns="0" anchor="t" anchorCtr="0">
            <a:spAutoFit/>
          </a:bodyPr>
          <a:lstStyle/>
          <a:p>
            <a:pPr marL="0" marR="0" lvl="0" indent="0" algn="just" rtl="0">
              <a:lnSpc>
                <a:spcPct val="140014"/>
              </a:lnSpc>
              <a:spcBef>
                <a:spcPts val="0"/>
              </a:spcBef>
              <a:spcAft>
                <a:spcPts val="0"/>
              </a:spcAft>
              <a:buClr>
                <a:srgbClr val="000000"/>
              </a:buClr>
              <a:buSzPts val="2799"/>
              <a:buFont typeface="Arial"/>
              <a:buNone/>
            </a:pPr>
            <a:r>
              <a:rPr lang="en-US" sz="6699" b="1">
                <a:solidFill>
                  <a:srgbClr val="FFFFFF"/>
                </a:solidFill>
              </a:rPr>
              <a:t>ACCIDENT ALERT SYSTEM</a:t>
            </a:r>
            <a:endParaRPr sz="3100" b="1" strike="noStrike" cap="none">
              <a:solidFill>
                <a:srgbClr val="000000"/>
              </a:solidFill>
            </a:endParaRPr>
          </a:p>
        </p:txBody>
      </p:sp>
      <p:sp>
        <p:nvSpPr>
          <p:cNvPr id="104" name="Google Shape;104;p3"/>
          <p:cNvSpPr txBox="1"/>
          <p:nvPr/>
        </p:nvSpPr>
        <p:spPr>
          <a:xfrm>
            <a:off x="1028750" y="5356412"/>
            <a:ext cx="11560500" cy="215400"/>
          </a:xfrm>
          <a:prstGeom prst="rect">
            <a:avLst/>
          </a:prstGeom>
          <a:noFill/>
          <a:ln>
            <a:noFill/>
          </a:ln>
        </p:spPr>
        <p:txBody>
          <a:bodyPr spcFirstLastPara="1" wrap="square" lIns="0" tIns="0" rIns="0" bIns="0" anchor="t" anchorCtr="0">
            <a:spAutoFit/>
          </a:bodyPr>
          <a:lstStyle/>
          <a:p>
            <a:pPr marL="0" marR="0" lvl="0" indent="0" algn="just" rtl="0">
              <a:lnSpc>
                <a:spcPct val="140014"/>
              </a:lnSpc>
              <a:spcBef>
                <a:spcPts val="0"/>
              </a:spcBef>
              <a:spcAft>
                <a:spcPts val="0"/>
              </a:spcAft>
              <a:buClr>
                <a:srgbClr val="000000"/>
              </a:buClr>
              <a:buSzPts val="2799"/>
              <a:buFont typeface="Arial"/>
              <a:buNone/>
            </a:pPr>
            <a:endParaRPr sz="1400" b="0" i="0" u="none" strike="noStrike" cap="none">
              <a:solidFill>
                <a:srgbClr val="000000"/>
              </a:solidFill>
              <a:latin typeface="Arial"/>
              <a:ea typeface="Arial"/>
              <a:cs typeface="Arial"/>
              <a:sym typeface="Arial"/>
            </a:endParaRPr>
          </a:p>
        </p:txBody>
      </p:sp>
      <p:sp>
        <p:nvSpPr>
          <p:cNvPr id="105" name="Google Shape;105;p3"/>
          <p:cNvSpPr txBox="1"/>
          <p:nvPr/>
        </p:nvSpPr>
        <p:spPr>
          <a:xfrm>
            <a:off x="947300" y="5103575"/>
            <a:ext cx="9465900" cy="3802934"/>
          </a:xfrm>
          <a:prstGeom prst="rect">
            <a:avLst/>
          </a:prstGeom>
          <a:noFill/>
          <a:ln>
            <a:noFill/>
          </a:ln>
        </p:spPr>
        <p:txBody>
          <a:bodyPr spcFirstLastPara="1" wrap="square" lIns="91425" tIns="91425" rIns="91425" bIns="91425" anchor="t" anchorCtr="0">
            <a:spAutoFit/>
          </a:bodyPr>
          <a:lstStyle/>
          <a:p>
            <a:pPr marL="0" lvl="0" indent="0" algn="just" rtl="0">
              <a:lnSpc>
                <a:spcPct val="140014"/>
              </a:lnSpc>
              <a:spcBef>
                <a:spcPts val="0"/>
              </a:spcBef>
              <a:spcAft>
                <a:spcPts val="0"/>
              </a:spcAft>
              <a:buNone/>
            </a:pPr>
            <a:r>
              <a:rPr lang="en-US" sz="2799" dirty="0">
                <a:solidFill>
                  <a:schemeClr val="lt1"/>
                </a:solidFill>
              </a:rPr>
              <a:t>When an individual riding his/her vehicle, meets with a mishap, quite possibly the individual may experience the ill effects of genuine damage or lapse immediately and there is nobody around to help him &amp; in emergency condition, each and every second is important in saving human’s life.  Well, this project is an answer to the issue.</a:t>
            </a:r>
            <a:endParaRPr dirty="0"/>
          </a:p>
        </p:txBody>
      </p:sp>
    </p:spTree>
    <p:extLst>
      <p:ext uri="{BB962C8B-B14F-4D97-AF65-F5344CB8AC3E}">
        <p14:creationId xmlns:p14="http://schemas.microsoft.com/office/powerpoint/2010/main" val="695344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9"/>
        <p:cNvGrpSpPr/>
        <p:nvPr/>
      </p:nvGrpSpPr>
      <p:grpSpPr>
        <a:xfrm>
          <a:off x="0" y="0"/>
          <a:ext cx="0" cy="0"/>
          <a:chOff x="0" y="0"/>
          <a:chExt cx="0" cy="0"/>
        </a:xfrm>
      </p:grpSpPr>
      <p:pic>
        <p:nvPicPr>
          <p:cNvPr id="110" name="Google Shape;110;p4"/>
          <p:cNvPicPr preferRelativeResize="0"/>
          <p:nvPr/>
        </p:nvPicPr>
        <p:blipFill rotWithShape="1">
          <a:blip r:embed="rId3">
            <a:alphaModFix amt="80000"/>
          </a:blip>
          <a:srcRect/>
          <a:stretch/>
        </p:blipFill>
        <p:spPr>
          <a:xfrm>
            <a:off x="12936566" y="3102330"/>
            <a:ext cx="4638143" cy="5125020"/>
          </a:xfrm>
          <a:prstGeom prst="rect">
            <a:avLst/>
          </a:prstGeom>
          <a:noFill/>
          <a:ln>
            <a:noFill/>
          </a:ln>
        </p:spPr>
      </p:pic>
      <p:sp>
        <p:nvSpPr>
          <p:cNvPr id="111" name="Google Shape;111;p4"/>
          <p:cNvSpPr txBox="1"/>
          <p:nvPr/>
        </p:nvSpPr>
        <p:spPr>
          <a:xfrm>
            <a:off x="1028700" y="2285207"/>
            <a:ext cx="11043042" cy="1334964"/>
          </a:xfrm>
          <a:prstGeom prst="rect">
            <a:avLst/>
          </a:prstGeom>
          <a:noFill/>
          <a:ln>
            <a:noFill/>
          </a:ln>
        </p:spPr>
        <p:txBody>
          <a:bodyPr spcFirstLastPara="1" wrap="square" lIns="0" tIns="0" rIns="0" bIns="0" anchor="t" anchorCtr="0">
            <a:spAutoFit/>
          </a:bodyPr>
          <a:lstStyle/>
          <a:p>
            <a:pPr marL="0" marR="0" lvl="0" indent="0" algn="l" rtl="0">
              <a:lnSpc>
                <a:spcPct val="100997"/>
              </a:lnSpc>
              <a:spcBef>
                <a:spcPts val="0"/>
              </a:spcBef>
              <a:spcAft>
                <a:spcPts val="0"/>
              </a:spcAft>
              <a:buClr>
                <a:srgbClr val="000000"/>
              </a:buClr>
              <a:buSzPts val="9929"/>
              <a:buFont typeface="Arial"/>
              <a:buNone/>
            </a:pPr>
            <a:r>
              <a:rPr lang="en-US" sz="9929" b="0" i="0" u="none" strike="noStrike" cap="none">
                <a:solidFill>
                  <a:srgbClr val="FFFFFF"/>
                </a:solidFill>
                <a:latin typeface="Raleway Black"/>
                <a:ea typeface="Raleway Black"/>
                <a:cs typeface="Raleway Black"/>
                <a:sym typeface="Raleway Black"/>
              </a:rPr>
              <a:t>SOLUTION</a:t>
            </a:r>
            <a:endParaRPr sz="1400" b="0" i="0" u="none" strike="noStrike" cap="none">
              <a:solidFill>
                <a:srgbClr val="000000"/>
              </a:solidFill>
              <a:latin typeface="Arial"/>
              <a:ea typeface="Arial"/>
              <a:cs typeface="Arial"/>
              <a:sym typeface="Arial"/>
            </a:endParaRPr>
          </a:p>
        </p:txBody>
      </p:sp>
      <p:sp>
        <p:nvSpPr>
          <p:cNvPr id="112" name="Google Shape;112;p4"/>
          <p:cNvSpPr txBox="1"/>
          <p:nvPr/>
        </p:nvSpPr>
        <p:spPr>
          <a:xfrm>
            <a:off x="1505410" y="897255"/>
            <a:ext cx="1803600" cy="585600"/>
          </a:xfrm>
          <a:prstGeom prst="rect">
            <a:avLst/>
          </a:prstGeom>
          <a:noFill/>
          <a:ln>
            <a:noFill/>
          </a:ln>
        </p:spPr>
        <p:txBody>
          <a:bodyPr spcFirstLastPara="1" wrap="square" lIns="0" tIns="0" rIns="0" bIns="0" anchor="t" anchorCtr="0">
            <a:spAutoFit/>
          </a:bodyPr>
          <a:lstStyle/>
          <a:p>
            <a:pPr marL="0" marR="0" lvl="0" indent="0" algn="ctr" rtl="0">
              <a:lnSpc>
                <a:spcPct val="100998"/>
              </a:lnSpc>
              <a:spcBef>
                <a:spcPts val="0"/>
              </a:spcBef>
              <a:spcAft>
                <a:spcPts val="0"/>
              </a:spcAft>
              <a:buClr>
                <a:srgbClr val="000000"/>
              </a:buClr>
              <a:buSzPts val="3804"/>
              <a:buFont typeface="Arial"/>
              <a:buNone/>
            </a:pPr>
            <a:r>
              <a:rPr lang="en-US" sz="3804" b="0" i="0" u="none" strike="noStrike" cap="none" dirty="0">
                <a:solidFill>
                  <a:srgbClr val="0A86DF"/>
                </a:solidFill>
                <a:latin typeface="Raleway Black"/>
                <a:ea typeface="Raleway Black"/>
                <a:cs typeface="Raleway Black"/>
                <a:sym typeface="Raleway Black"/>
              </a:rPr>
              <a:t>0</a:t>
            </a:r>
            <a:r>
              <a:rPr lang="en-US" sz="3804" dirty="0">
                <a:solidFill>
                  <a:srgbClr val="0A86DF"/>
                </a:solidFill>
                <a:latin typeface="Raleway Black"/>
                <a:ea typeface="Raleway Black"/>
                <a:cs typeface="Raleway Black"/>
                <a:sym typeface="Raleway Black"/>
              </a:rPr>
              <a:t>3</a:t>
            </a:r>
            <a:endParaRPr sz="1400" b="0" i="0" u="none" strike="noStrike" cap="none" dirty="0">
              <a:solidFill>
                <a:srgbClr val="000000"/>
              </a:solidFill>
              <a:latin typeface="Arial"/>
              <a:ea typeface="Arial"/>
              <a:cs typeface="Arial"/>
              <a:sym typeface="Arial"/>
            </a:endParaRPr>
          </a:p>
        </p:txBody>
      </p:sp>
      <p:sp>
        <p:nvSpPr>
          <p:cNvPr id="113" name="Google Shape;113;p4"/>
          <p:cNvSpPr txBox="1"/>
          <p:nvPr/>
        </p:nvSpPr>
        <p:spPr>
          <a:xfrm>
            <a:off x="549694" y="975995"/>
            <a:ext cx="1911431" cy="372478"/>
          </a:xfrm>
          <a:prstGeom prst="rect">
            <a:avLst/>
          </a:prstGeom>
          <a:noFill/>
          <a:ln>
            <a:noFill/>
          </a:ln>
        </p:spPr>
        <p:txBody>
          <a:bodyPr spcFirstLastPara="1" wrap="square" lIns="0" tIns="0" rIns="0" bIns="0" anchor="t" anchorCtr="0">
            <a:spAutoFit/>
          </a:bodyPr>
          <a:lstStyle/>
          <a:p>
            <a:pPr marL="0" marR="0" lvl="0" indent="0" algn="ctr" rtl="0">
              <a:lnSpc>
                <a:spcPct val="100998"/>
              </a:lnSpc>
              <a:spcBef>
                <a:spcPts val="0"/>
              </a:spcBef>
              <a:spcAft>
                <a:spcPts val="0"/>
              </a:spcAft>
              <a:buClr>
                <a:srgbClr val="000000"/>
              </a:buClr>
              <a:buSzPts val="2804"/>
              <a:buFont typeface="Arial"/>
              <a:buNone/>
            </a:pPr>
            <a:r>
              <a:rPr lang="en-US" sz="2804" b="0" i="0" u="none" strike="noStrike" cap="none" dirty="0">
                <a:solidFill>
                  <a:srgbClr val="FFFFFF"/>
                </a:solidFill>
                <a:latin typeface="Arial"/>
                <a:ea typeface="Arial"/>
                <a:cs typeface="Arial"/>
                <a:sym typeface="Arial"/>
              </a:rPr>
              <a:t>Page</a:t>
            </a:r>
            <a:endParaRPr sz="1400" b="0" i="0" u="none" strike="noStrike" cap="none" dirty="0">
              <a:solidFill>
                <a:srgbClr val="000000"/>
              </a:solidFill>
              <a:latin typeface="Arial"/>
              <a:ea typeface="Arial"/>
              <a:cs typeface="Arial"/>
              <a:sym typeface="Arial"/>
            </a:endParaRPr>
          </a:p>
        </p:txBody>
      </p:sp>
      <p:sp>
        <p:nvSpPr>
          <p:cNvPr id="114" name="Google Shape;114;p4"/>
          <p:cNvSpPr txBox="1"/>
          <p:nvPr/>
        </p:nvSpPr>
        <p:spPr>
          <a:xfrm>
            <a:off x="1028700" y="3794562"/>
            <a:ext cx="11560500" cy="215400"/>
          </a:xfrm>
          <a:prstGeom prst="rect">
            <a:avLst/>
          </a:prstGeom>
          <a:noFill/>
          <a:ln>
            <a:noFill/>
          </a:ln>
        </p:spPr>
        <p:txBody>
          <a:bodyPr spcFirstLastPara="1" wrap="square" lIns="0" tIns="0" rIns="0" bIns="0" anchor="t" anchorCtr="0">
            <a:spAutoFit/>
          </a:bodyPr>
          <a:lstStyle/>
          <a:p>
            <a:pPr marL="0" marR="0" lvl="0" indent="0" algn="just" rtl="0">
              <a:lnSpc>
                <a:spcPct val="140014"/>
              </a:lnSpc>
              <a:spcBef>
                <a:spcPts val="0"/>
              </a:spcBef>
              <a:spcAft>
                <a:spcPts val="0"/>
              </a:spcAft>
              <a:buClr>
                <a:srgbClr val="000000"/>
              </a:buClr>
              <a:buSzPts val="2799"/>
              <a:buFont typeface="Arial"/>
              <a:buNone/>
            </a:pPr>
            <a:endParaRPr sz="1400" b="0" i="0" u="none" strike="noStrike" cap="none">
              <a:solidFill>
                <a:srgbClr val="000000"/>
              </a:solidFill>
              <a:latin typeface="Arial"/>
              <a:ea typeface="Arial"/>
              <a:cs typeface="Arial"/>
              <a:sym typeface="Arial"/>
            </a:endParaRPr>
          </a:p>
        </p:txBody>
      </p:sp>
      <p:sp>
        <p:nvSpPr>
          <p:cNvPr id="115" name="Google Shape;115;p4"/>
          <p:cNvSpPr txBox="1"/>
          <p:nvPr/>
        </p:nvSpPr>
        <p:spPr>
          <a:xfrm>
            <a:off x="13940860" y="979805"/>
            <a:ext cx="3785100" cy="3693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Clr>
                <a:srgbClr val="000000"/>
              </a:buClr>
              <a:buSzPts val="2400"/>
              <a:buFont typeface="Arial"/>
              <a:buNone/>
            </a:pPr>
            <a:r>
              <a:rPr lang="en-US" sz="2400" b="0" i="0" u="none" strike="noStrike" cap="none">
                <a:solidFill>
                  <a:srgbClr val="FFFFFF"/>
                </a:solidFill>
                <a:latin typeface="Arial"/>
                <a:ea typeface="Arial"/>
                <a:cs typeface="Arial"/>
                <a:sym typeface="Arial"/>
              </a:rPr>
              <a:t>REVA HACK 2022 &lt;/&gt;</a:t>
            </a:r>
            <a:endParaRPr sz="1400" b="0" i="0" u="none" strike="noStrike" cap="none">
              <a:solidFill>
                <a:srgbClr val="000000"/>
              </a:solidFill>
              <a:latin typeface="Arial"/>
              <a:ea typeface="Arial"/>
              <a:cs typeface="Arial"/>
              <a:sym typeface="Arial"/>
            </a:endParaRPr>
          </a:p>
        </p:txBody>
      </p:sp>
      <p:sp>
        <p:nvSpPr>
          <p:cNvPr id="116" name="Google Shape;116;p4"/>
          <p:cNvSpPr txBox="1"/>
          <p:nvPr/>
        </p:nvSpPr>
        <p:spPr>
          <a:xfrm>
            <a:off x="1028700" y="4009950"/>
            <a:ext cx="11043000" cy="4405984"/>
          </a:xfrm>
          <a:prstGeom prst="rect">
            <a:avLst/>
          </a:prstGeom>
          <a:noFill/>
          <a:ln>
            <a:noFill/>
          </a:ln>
        </p:spPr>
        <p:txBody>
          <a:bodyPr spcFirstLastPara="1" wrap="square" lIns="91425" tIns="91425" rIns="91425" bIns="91425" anchor="t" anchorCtr="0">
            <a:spAutoFit/>
          </a:bodyPr>
          <a:lstStyle/>
          <a:p>
            <a:pPr marL="0" lvl="0" indent="0" algn="just" rtl="0">
              <a:lnSpc>
                <a:spcPct val="140014"/>
              </a:lnSpc>
              <a:spcBef>
                <a:spcPts val="0"/>
              </a:spcBef>
              <a:spcAft>
                <a:spcPts val="0"/>
              </a:spcAft>
              <a:buNone/>
            </a:pPr>
            <a:r>
              <a:rPr lang="en-US" sz="2799" dirty="0">
                <a:solidFill>
                  <a:schemeClr val="lt1"/>
                </a:solidFill>
              </a:rPr>
              <a:t>The model acts as an accident avoidance and detection system that gathers all the information and calls the ambulance and also its provides an ALERT message if you enter into an accidental zone and app suggests nearby accidental zone while travelling, Our application gives statistical report based on accidents </a:t>
            </a:r>
            <a:r>
              <a:rPr lang="en-US" sz="2799" dirty="0" err="1">
                <a:solidFill>
                  <a:schemeClr val="lt1"/>
                </a:solidFill>
              </a:rPr>
              <a:t>occured</a:t>
            </a:r>
            <a:r>
              <a:rPr lang="en-US" sz="2799" dirty="0">
                <a:solidFill>
                  <a:schemeClr val="lt1"/>
                </a:solidFill>
              </a:rPr>
              <a:t> in a month and if user enters into a false ALARM/Detection then our app provides 1/2 minute to cancel. Our model is safe and reliable.</a:t>
            </a:r>
            <a:endParaRPr dirty="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0"/>
        <p:cNvGrpSpPr/>
        <p:nvPr/>
      </p:nvGrpSpPr>
      <p:grpSpPr>
        <a:xfrm>
          <a:off x="0" y="0"/>
          <a:ext cx="0" cy="0"/>
          <a:chOff x="0" y="0"/>
          <a:chExt cx="0" cy="0"/>
        </a:xfrm>
      </p:grpSpPr>
      <p:sp>
        <p:nvSpPr>
          <p:cNvPr id="121" name="Google Shape;121;g17cc18f335a_0_1"/>
          <p:cNvSpPr txBox="1"/>
          <p:nvPr/>
        </p:nvSpPr>
        <p:spPr>
          <a:xfrm>
            <a:off x="1028700" y="2285207"/>
            <a:ext cx="11043000" cy="1528200"/>
          </a:xfrm>
          <a:prstGeom prst="rect">
            <a:avLst/>
          </a:prstGeom>
          <a:noFill/>
          <a:ln>
            <a:noFill/>
          </a:ln>
        </p:spPr>
        <p:txBody>
          <a:bodyPr spcFirstLastPara="1" wrap="square" lIns="0" tIns="0" rIns="0" bIns="0" anchor="t" anchorCtr="0">
            <a:spAutoFit/>
          </a:bodyPr>
          <a:lstStyle/>
          <a:p>
            <a:pPr marL="0" marR="0" lvl="0" indent="0" algn="l" rtl="0">
              <a:lnSpc>
                <a:spcPct val="100997"/>
              </a:lnSpc>
              <a:spcBef>
                <a:spcPts val="0"/>
              </a:spcBef>
              <a:spcAft>
                <a:spcPts val="0"/>
              </a:spcAft>
              <a:buClr>
                <a:srgbClr val="000000"/>
              </a:buClr>
              <a:buSzPts val="9929"/>
              <a:buFont typeface="Arial"/>
              <a:buNone/>
            </a:pPr>
            <a:r>
              <a:rPr lang="en-US" sz="9929">
                <a:solidFill>
                  <a:srgbClr val="FFFFFF"/>
                </a:solidFill>
                <a:latin typeface="Raleway Black"/>
                <a:ea typeface="Raleway Black"/>
                <a:cs typeface="Raleway Black"/>
                <a:sym typeface="Raleway Black"/>
              </a:rPr>
              <a:t>FEATURES</a:t>
            </a:r>
            <a:endParaRPr sz="1400" b="0" i="0" u="none" strike="noStrike" cap="none">
              <a:solidFill>
                <a:srgbClr val="000000"/>
              </a:solidFill>
              <a:latin typeface="Arial"/>
              <a:ea typeface="Arial"/>
              <a:cs typeface="Arial"/>
              <a:sym typeface="Arial"/>
            </a:endParaRPr>
          </a:p>
        </p:txBody>
      </p:sp>
      <p:sp>
        <p:nvSpPr>
          <p:cNvPr id="122" name="Google Shape;122;g17cc18f335a_0_1"/>
          <p:cNvSpPr txBox="1"/>
          <p:nvPr/>
        </p:nvSpPr>
        <p:spPr>
          <a:xfrm>
            <a:off x="1505410" y="897255"/>
            <a:ext cx="1803600" cy="585600"/>
          </a:xfrm>
          <a:prstGeom prst="rect">
            <a:avLst/>
          </a:prstGeom>
          <a:noFill/>
          <a:ln>
            <a:noFill/>
          </a:ln>
        </p:spPr>
        <p:txBody>
          <a:bodyPr spcFirstLastPara="1" wrap="square" lIns="0" tIns="0" rIns="0" bIns="0" anchor="t" anchorCtr="0">
            <a:spAutoFit/>
          </a:bodyPr>
          <a:lstStyle/>
          <a:p>
            <a:pPr marL="0" marR="0" lvl="0" indent="0" algn="ctr" rtl="0">
              <a:lnSpc>
                <a:spcPct val="100998"/>
              </a:lnSpc>
              <a:spcBef>
                <a:spcPts val="0"/>
              </a:spcBef>
              <a:spcAft>
                <a:spcPts val="0"/>
              </a:spcAft>
              <a:buClr>
                <a:srgbClr val="000000"/>
              </a:buClr>
              <a:buSzPts val="3804"/>
              <a:buFont typeface="Arial"/>
              <a:buNone/>
            </a:pPr>
            <a:r>
              <a:rPr lang="en-US" sz="3804" b="0" i="0" u="none" strike="noStrike" cap="none" dirty="0">
                <a:solidFill>
                  <a:srgbClr val="0A86DF"/>
                </a:solidFill>
                <a:latin typeface="Raleway Black"/>
                <a:ea typeface="Raleway Black"/>
                <a:cs typeface="Raleway Black"/>
                <a:sym typeface="Raleway Black"/>
              </a:rPr>
              <a:t>0</a:t>
            </a:r>
            <a:r>
              <a:rPr lang="en-US" sz="3804" dirty="0">
                <a:solidFill>
                  <a:srgbClr val="0A86DF"/>
                </a:solidFill>
                <a:latin typeface="Raleway Black"/>
                <a:ea typeface="Raleway Black"/>
                <a:cs typeface="Raleway Black"/>
                <a:sym typeface="Raleway Black"/>
              </a:rPr>
              <a:t>4</a:t>
            </a:r>
            <a:endParaRPr sz="1400" b="0" i="0" u="none" strike="noStrike" cap="none" dirty="0">
              <a:solidFill>
                <a:srgbClr val="000000"/>
              </a:solidFill>
              <a:latin typeface="Arial"/>
              <a:ea typeface="Arial"/>
              <a:cs typeface="Arial"/>
              <a:sym typeface="Arial"/>
            </a:endParaRPr>
          </a:p>
        </p:txBody>
      </p:sp>
      <p:sp>
        <p:nvSpPr>
          <p:cNvPr id="123" name="Google Shape;123;g17cc18f335a_0_1"/>
          <p:cNvSpPr txBox="1"/>
          <p:nvPr/>
        </p:nvSpPr>
        <p:spPr>
          <a:xfrm>
            <a:off x="549694" y="975995"/>
            <a:ext cx="1911300" cy="431700"/>
          </a:xfrm>
          <a:prstGeom prst="rect">
            <a:avLst/>
          </a:prstGeom>
          <a:noFill/>
          <a:ln>
            <a:noFill/>
          </a:ln>
        </p:spPr>
        <p:txBody>
          <a:bodyPr spcFirstLastPara="1" wrap="square" lIns="0" tIns="0" rIns="0" bIns="0" anchor="t" anchorCtr="0">
            <a:spAutoFit/>
          </a:bodyPr>
          <a:lstStyle/>
          <a:p>
            <a:pPr marL="0" marR="0" lvl="0" indent="0" algn="ctr" rtl="0">
              <a:lnSpc>
                <a:spcPct val="100998"/>
              </a:lnSpc>
              <a:spcBef>
                <a:spcPts val="0"/>
              </a:spcBef>
              <a:spcAft>
                <a:spcPts val="0"/>
              </a:spcAft>
              <a:buClr>
                <a:srgbClr val="000000"/>
              </a:buClr>
              <a:buSzPts val="2804"/>
              <a:buFont typeface="Arial"/>
              <a:buNone/>
            </a:pPr>
            <a:r>
              <a:rPr lang="en-US" sz="2804" b="0" i="0" u="none" strike="noStrike" cap="none">
                <a:solidFill>
                  <a:srgbClr val="FFFFFF"/>
                </a:solidFill>
                <a:latin typeface="Arial"/>
                <a:ea typeface="Arial"/>
                <a:cs typeface="Arial"/>
                <a:sym typeface="Arial"/>
              </a:rPr>
              <a:t>Page</a:t>
            </a:r>
            <a:endParaRPr sz="1400" b="0" i="0" u="none" strike="noStrike" cap="none">
              <a:solidFill>
                <a:srgbClr val="000000"/>
              </a:solidFill>
              <a:latin typeface="Arial"/>
              <a:ea typeface="Arial"/>
              <a:cs typeface="Arial"/>
              <a:sym typeface="Arial"/>
            </a:endParaRPr>
          </a:p>
        </p:txBody>
      </p:sp>
      <p:sp>
        <p:nvSpPr>
          <p:cNvPr id="124" name="Google Shape;124;g17cc18f335a_0_1"/>
          <p:cNvSpPr txBox="1"/>
          <p:nvPr/>
        </p:nvSpPr>
        <p:spPr>
          <a:xfrm>
            <a:off x="1028700" y="3794562"/>
            <a:ext cx="11560500" cy="215400"/>
          </a:xfrm>
          <a:prstGeom prst="rect">
            <a:avLst/>
          </a:prstGeom>
          <a:noFill/>
          <a:ln>
            <a:noFill/>
          </a:ln>
        </p:spPr>
        <p:txBody>
          <a:bodyPr spcFirstLastPara="1" wrap="square" lIns="0" tIns="0" rIns="0" bIns="0" anchor="t" anchorCtr="0">
            <a:spAutoFit/>
          </a:bodyPr>
          <a:lstStyle/>
          <a:p>
            <a:pPr marL="0" marR="0" lvl="0" indent="0" algn="just" rtl="0">
              <a:lnSpc>
                <a:spcPct val="140014"/>
              </a:lnSpc>
              <a:spcBef>
                <a:spcPts val="0"/>
              </a:spcBef>
              <a:spcAft>
                <a:spcPts val="0"/>
              </a:spcAft>
              <a:buClr>
                <a:srgbClr val="000000"/>
              </a:buClr>
              <a:buSzPts val="2799"/>
              <a:buFont typeface="Arial"/>
              <a:buNone/>
            </a:pPr>
            <a:endParaRPr sz="1400" b="0" i="0" u="none" strike="noStrike" cap="none">
              <a:solidFill>
                <a:srgbClr val="000000"/>
              </a:solidFill>
              <a:latin typeface="Arial"/>
              <a:ea typeface="Arial"/>
              <a:cs typeface="Arial"/>
              <a:sym typeface="Arial"/>
            </a:endParaRPr>
          </a:p>
        </p:txBody>
      </p:sp>
      <p:sp>
        <p:nvSpPr>
          <p:cNvPr id="125" name="Google Shape;125;g17cc18f335a_0_1"/>
          <p:cNvSpPr txBox="1"/>
          <p:nvPr/>
        </p:nvSpPr>
        <p:spPr>
          <a:xfrm>
            <a:off x="13940860" y="979805"/>
            <a:ext cx="3785100" cy="3693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Clr>
                <a:srgbClr val="000000"/>
              </a:buClr>
              <a:buSzPts val="2400"/>
              <a:buFont typeface="Arial"/>
              <a:buNone/>
            </a:pPr>
            <a:r>
              <a:rPr lang="en-US" sz="2400" b="0" i="0" u="none" strike="noStrike" cap="none">
                <a:solidFill>
                  <a:srgbClr val="FFFFFF"/>
                </a:solidFill>
                <a:latin typeface="Arial"/>
                <a:ea typeface="Arial"/>
                <a:cs typeface="Arial"/>
                <a:sym typeface="Arial"/>
              </a:rPr>
              <a:t>REVA HACK 2022 &lt;/&gt;</a:t>
            </a:r>
            <a:endParaRPr sz="1400" b="0" i="0" u="none" strike="noStrike" cap="none">
              <a:solidFill>
                <a:srgbClr val="000000"/>
              </a:solidFill>
              <a:latin typeface="Arial"/>
              <a:ea typeface="Arial"/>
              <a:cs typeface="Arial"/>
              <a:sym typeface="Arial"/>
            </a:endParaRPr>
          </a:p>
        </p:txBody>
      </p:sp>
      <p:sp>
        <p:nvSpPr>
          <p:cNvPr id="126" name="Google Shape;126;g17cc18f335a_0_1"/>
          <p:cNvSpPr txBox="1"/>
          <p:nvPr/>
        </p:nvSpPr>
        <p:spPr>
          <a:xfrm>
            <a:off x="1028700" y="5708500"/>
            <a:ext cx="2755800" cy="769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900">
                <a:solidFill>
                  <a:schemeClr val="lt1"/>
                </a:solidFill>
              </a:rPr>
              <a:t>Contacts Ambulance Immediately</a:t>
            </a:r>
            <a:endParaRPr sz="1900">
              <a:solidFill>
                <a:schemeClr val="lt1"/>
              </a:solidFill>
            </a:endParaRPr>
          </a:p>
        </p:txBody>
      </p:sp>
      <p:pic>
        <p:nvPicPr>
          <p:cNvPr id="129" name="Google Shape;129;g17cc18f335a_0_1"/>
          <p:cNvPicPr preferRelativeResize="0"/>
          <p:nvPr/>
        </p:nvPicPr>
        <p:blipFill>
          <a:blip r:embed="rId3">
            <a:alphaModFix/>
          </a:blip>
          <a:stretch>
            <a:fillRect/>
          </a:stretch>
        </p:blipFill>
        <p:spPr>
          <a:xfrm>
            <a:off x="1862450" y="4653975"/>
            <a:ext cx="1048300" cy="1048300"/>
          </a:xfrm>
          <a:prstGeom prst="rect">
            <a:avLst/>
          </a:prstGeom>
          <a:noFill/>
          <a:ln>
            <a:noFill/>
          </a:ln>
        </p:spPr>
      </p:pic>
      <p:sp>
        <p:nvSpPr>
          <p:cNvPr id="134" name="Google Shape;134;g17cc18f335a_0_1"/>
          <p:cNvSpPr txBox="1"/>
          <p:nvPr/>
        </p:nvSpPr>
        <p:spPr>
          <a:xfrm>
            <a:off x="5453886" y="5708500"/>
            <a:ext cx="3234600" cy="769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900" dirty="0">
                <a:solidFill>
                  <a:schemeClr val="lt1"/>
                </a:solidFill>
              </a:rPr>
              <a:t>Alternate Options If Ambulance Not Available</a:t>
            </a:r>
            <a:endParaRPr sz="1900" dirty="0">
              <a:solidFill>
                <a:schemeClr val="lt1"/>
              </a:solidFill>
            </a:endParaRPr>
          </a:p>
        </p:txBody>
      </p:sp>
      <p:pic>
        <p:nvPicPr>
          <p:cNvPr id="135" name="Google Shape;135;g17cc18f335a_0_1"/>
          <p:cNvPicPr preferRelativeResize="0"/>
          <p:nvPr/>
        </p:nvPicPr>
        <p:blipFill>
          <a:blip r:embed="rId4">
            <a:alphaModFix/>
          </a:blip>
          <a:stretch>
            <a:fillRect/>
          </a:stretch>
        </p:blipFill>
        <p:spPr>
          <a:xfrm>
            <a:off x="6465879" y="4779757"/>
            <a:ext cx="914400" cy="914400"/>
          </a:xfrm>
          <a:prstGeom prst="rect">
            <a:avLst/>
          </a:prstGeom>
          <a:noFill/>
          <a:ln>
            <a:noFill/>
          </a:ln>
        </p:spPr>
      </p:pic>
      <p:sp>
        <p:nvSpPr>
          <p:cNvPr id="138" name="Google Shape;138;g17cc18f335a_0_1"/>
          <p:cNvSpPr txBox="1"/>
          <p:nvPr/>
        </p:nvSpPr>
        <p:spPr>
          <a:xfrm>
            <a:off x="9562236" y="5661938"/>
            <a:ext cx="3234600" cy="769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900" dirty="0">
                <a:solidFill>
                  <a:schemeClr val="lt1"/>
                </a:solidFill>
              </a:rPr>
              <a:t>Privacy</a:t>
            </a:r>
            <a:endParaRPr sz="1900" dirty="0">
              <a:solidFill>
                <a:schemeClr val="lt1"/>
              </a:solidFill>
            </a:endParaRPr>
          </a:p>
          <a:p>
            <a:pPr marL="0" lvl="0" indent="0" algn="ctr" rtl="0">
              <a:spcBef>
                <a:spcPts val="0"/>
              </a:spcBef>
              <a:spcAft>
                <a:spcPts val="0"/>
              </a:spcAft>
              <a:buNone/>
            </a:pPr>
            <a:r>
              <a:rPr lang="en-US" sz="1900" dirty="0">
                <a:solidFill>
                  <a:schemeClr val="lt1"/>
                </a:solidFill>
              </a:rPr>
              <a:t>Secure &amp; Simple</a:t>
            </a:r>
            <a:endParaRPr sz="1900" dirty="0">
              <a:solidFill>
                <a:schemeClr val="lt1"/>
              </a:solidFill>
            </a:endParaRPr>
          </a:p>
        </p:txBody>
      </p:sp>
      <p:pic>
        <p:nvPicPr>
          <p:cNvPr id="139" name="Google Shape;139;g17cc18f335a_0_1"/>
          <p:cNvPicPr preferRelativeResize="0"/>
          <p:nvPr/>
        </p:nvPicPr>
        <p:blipFill>
          <a:blip r:embed="rId5">
            <a:alphaModFix/>
          </a:blip>
          <a:stretch>
            <a:fillRect/>
          </a:stretch>
        </p:blipFill>
        <p:spPr>
          <a:xfrm>
            <a:off x="10754281" y="4855957"/>
            <a:ext cx="762000" cy="762000"/>
          </a:xfrm>
          <a:prstGeom prst="rect">
            <a:avLst/>
          </a:prstGeom>
          <a:noFill/>
          <a:ln>
            <a:noFill/>
          </a:ln>
        </p:spPr>
      </p:pic>
      <p:pic>
        <p:nvPicPr>
          <p:cNvPr id="140" name="Google Shape;140;g17cc18f335a_0_1"/>
          <p:cNvPicPr preferRelativeResize="0"/>
          <p:nvPr/>
        </p:nvPicPr>
        <p:blipFill>
          <a:blip r:embed="rId6">
            <a:alphaModFix/>
          </a:blip>
          <a:stretch>
            <a:fillRect/>
          </a:stretch>
        </p:blipFill>
        <p:spPr>
          <a:xfrm>
            <a:off x="6284800" y="7128238"/>
            <a:ext cx="1048300" cy="1048300"/>
          </a:xfrm>
          <a:prstGeom prst="rect">
            <a:avLst/>
          </a:prstGeom>
          <a:noFill/>
          <a:ln>
            <a:noFill/>
          </a:ln>
        </p:spPr>
      </p:pic>
      <p:sp>
        <p:nvSpPr>
          <p:cNvPr id="141" name="Google Shape;141;g17cc18f335a_0_1"/>
          <p:cNvSpPr txBox="1"/>
          <p:nvPr/>
        </p:nvSpPr>
        <p:spPr>
          <a:xfrm>
            <a:off x="5431050" y="8176538"/>
            <a:ext cx="2755800" cy="769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900" dirty="0" err="1">
                <a:solidFill>
                  <a:schemeClr val="lt1"/>
                </a:solidFill>
              </a:rPr>
              <a:t>InApp</a:t>
            </a:r>
            <a:r>
              <a:rPr lang="en-US" sz="1900" dirty="0">
                <a:solidFill>
                  <a:schemeClr val="lt1"/>
                </a:solidFill>
              </a:rPr>
              <a:t> Alarm When Accident Occurs</a:t>
            </a:r>
            <a:endParaRPr sz="1900" dirty="0">
              <a:solidFill>
                <a:schemeClr val="lt1"/>
              </a:solidFill>
            </a:endParaRPr>
          </a:p>
        </p:txBody>
      </p:sp>
      <p:sp>
        <p:nvSpPr>
          <p:cNvPr id="142" name="Google Shape;142;g17cc18f335a_0_1"/>
          <p:cNvSpPr txBox="1"/>
          <p:nvPr/>
        </p:nvSpPr>
        <p:spPr>
          <a:xfrm>
            <a:off x="13830411" y="5708500"/>
            <a:ext cx="3234600" cy="769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900" dirty="0">
                <a:solidFill>
                  <a:schemeClr val="lt1"/>
                </a:solidFill>
              </a:rPr>
              <a:t>Cancellation Time if any False Alarm Occurs</a:t>
            </a:r>
            <a:endParaRPr sz="1900" dirty="0">
              <a:solidFill>
                <a:schemeClr val="lt1"/>
              </a:solidFill>
            </a:endParaRPr>
          </a:p>
        </p:txBody>
      </p:sp>
      <p:pic>
        <p:nvPicPr>
          <p:cNvPr id="143" name="Google Shape;143;g17cc18f335a_0_1"/>
          <p:cNvPicPr preferRelativeResize="0"/>
          <p:nvPr/>
        </p:nvPicPr>
        <p:blipFill>
          <a:blip r:embed="rId7">
            <a:alphaModFix/>
          </a:blip>
          <a:stretch>
            <a:fillRect/>
          </a:stretch>
        </p:blipFill>
        <p:spPr>
          <a:xfrm>
            <a:off x="15071410" y="4943196"/>
            <a:ext cx="762000" cy="762000"/>
          </a:xfrm>
          <a:prstGeom prst="rect">
            <a:avLst/>
          </a:prstGeom>
          <a:noFill/>
          <a:ln>
            <a:noFill/>
          </a:ln>
        </p:spPr>
      </p:pic>
      <p:sp>
        <p:nvSpPr>
          <p:cNvPr id="144" name="Google Shape;144;g17cc18f335a_0_1"/>
          <p:cNvSpPr txBox="1"/>
          <p:nvPr/>
        </p:nvSpPr>
        <p:spPr>
          <a:xfrm>
            <a:off x="9517981" y="8176538"/>
            <a:ext cx="3234600" cy="769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900" dirty="0">
                <a:solidFill>
                  <a:schemeClr val="lt1"/>
                </a:solidFill>
              </a:rPr>
              <a:t>Track your Vehicle using</a:t>
            </a:r>
            <a:endParaRPr sz="1900" dirty="0">
              <a:solidFill>
                <a:schemeClr val="lt1"/>
              </a:solidFill>
            </a:endParaRPr>
          </a:p>
          <a:p>
            <a:pPr marL="0" lvl="0" indent="0" algn="ctr" rtl="0">
              <a:spcBef>
                <a:spcPts val="0"/>
              </a:spcBef>
              <a:spcAft>
                <a:spcPts val="0"/>
              </a:spcAft>
              <a:buNone/>
            </a:pPr>
            <a:r>
              <a:rPr lang="en-US" sz="1900" dirty="0">
                <a:solidFill>
                  <a:schemeClr val="lt1"/>
                </a:solidFill>
              </a:rPr>
              <a:t>GPS</a:t>
            </a:r>
            <a:endParaRPr sz="1900" dirty="0">
              <a:solidFill>
                <a:schemeClr val="lt1"/>
              </a:solidFill>
            </a:endParaRPr>
          </a:p>
        </p:txBody>
      </p:sp>
      <p:pic>
        <p:nvPicPr>
          <p:cNvPr id="145" name="Google Shape;145;g17cc18f335a_0_1"/>
          <p:cNvPicPr preferRelativeResize="0"/>
          <p:nvPr/>
        </p:nvPicPr>
        <p:blipFill>
          <a:blip r:embed="rId8">
            <a:alphaModFix/>
          </a:blip>
          <a:stretch>
            <a:fillRect/>
          </a:stretch>
        </p:blipFill>
        <p:spPr>
          <a:xfrm>
            <a:off x="10655386" y="7128238"/>
            <a:ext cx="1048300" cy="1048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9"/>
        <p:cNvGrpSpPr/>
        <p:nvPr/>
      </p:nvGrpSpPr>
      <p:grpSpPr>
        <a:xfrm>
          <a:off x="0" y="0"/>
          <a:ext cx="0" cy="0"/>
          <a:chOff x="0" y="0"/>
          <a:chExt cx="0" cy="0"/>
        </a:xfrm>
      </p:grpSpPr>
      <p:sp>
        <p:nvSpPr>
          <p:cNvPr id="111" name="Google Shape;111;p4"/>
          <p:cNvSpPr txBox="1"/>
          <p:nvPr/>
        </p:nvSpPr>
        <p:spPr>
          <a:xfrm>
            <a:off x="6808950" y="1867087"/>
            <a:ext cx="11043042" cy="1543243"/>
          </a:xfrm>
          <a:prstGeom prst="rect">
            <a:avLst/>
          </a:prstGeom>
          <a:noFill/>
          <a:ln>
            <a:noFill/>
          </a:ln>
        </p:spPr>
        <p:txBody>
          <a:bodyPr spcFirstLastPara="1" wrap="square" lIns="0" tIns="0" rIns="0" bIns="0" anchor="t" anchorCtr="0">
            <a:spAutoFit/>
          </a:bodyPr>
          <a:lstStyle/>
          <a:p>
            <a:pPr marL="0" marR="0" lvl="0" indent="0" algn="l" rtl="0">
              <a:lnSpc>
                <a:spcPct val="100997"/>
              </a:lnSpc>
              <a:spcBef>
                <a:spcPts val="0"/>
              </a:spcBef>
              <a:spcAft>
                <a:spcPts val="0"/>
              </a:spcAft>
              <a:buClr>
                <a:srgbClr val="000000"/>
              </a:buClr>
              <a:buSzPts val="9929"/>
              <a:buFont typeface="Arial"/>
              <a:buNone/>
            </a:pPr>
            <a:r>
              <a:rPr lang="en-US" sz="9929" b="0" i="0" u="none" strike="noStrike" cap="none" dirty="0">
                <a:solidFill>
                  <a:srgbClr val="FFFFFF"/>
                </a:solidFill>
                <a:latin typeface="Raleway Black"/>
                <a:ea typeface="Raleway Black"/>
                <a:cs typeface="Raleway Black"/>
                <a:sym typeface="Raleway Black"/>
              </a:rPr>
              <a:t>Circuit </a:t>
            </a:r>
            <a:endParaRPr sz="1400" b="0" i="0" u="none" strike="noStrike" cap="none" dirty="0">
              <a:solidFill>
                <a:srgbClr val="000000"/>
              </a:solidFill>
              <a:latin typeface="Arial"/>
              <a:ea typeface="Arial"/>
              <a:cs typeface="Arial"/>
              <a:sym typeface="Arial"/>
            </a:endParaRPr>
          </a:p>
        </p:txBody>
      </p:sp>
      <p:sp>
        <p:nvSpPr>
          <p:cNvPr id="112" name="Google Shape;112;p4"/>
          <p:cNvSpPr txBox="1"/>
          <p:nvPr/>
        </p:nvSpPr>
        <p:spPr>
          <a:xfrm>
            <a:off x="1505410" y="897255"/>
            <a:ext cx="1803600" cy="585600"/>
          </a:xfrm>
          <a:prstGeom prst="rect">
            <a:avLst/>
          </a:prstGeom>
          <a:noFill/>
          <a:ln>
            <a:noFill/>
          </a:ln>
        </p:spPr>
        <p:txBody>
          <a:bodyPr spcFirstLastPara="1" wrap="square" lIns="0" tIns="0" rIns="0" bIns="0" anchor="t" anchorCtr="0">
            <a:spAutoFit/>
          </a:bodyPr>
          <a:lstStyle/>
          <a:p>
            <a:pPr marL="0" marR="0" lvl="0" indent="0" algn="ctr" rtl="0">
              <a:lnSpc>
                <a:spcPct val="100998"/>
              </a:lnSpc>
              <a:spcBef>
                <a:spcPts val="0"/>
              </a:spcBef>
              <a:spcAft>
                <a:spcPts val="0"/>
              </a:spcAft>
              <a:buClr>
                <a:srgbClr val="000000"/>
              </a:buClr>
              <a:buSzPts val="3804"/>
              <a:buFont typeface="Arial"/>
              <a:buNone/>
            </a:pPr>
            <a:r>
              <a:rPr lang="en-US" sz="3804" b="0" i="0" u="none" strike="noStrike" cap="none" dirty="0">
                <a:solidFill>
                  <a:srgbClr val="0A86DF"/>
                </a:solidFill>
                <a:latin typeface="Raleway Black"/>
                <a:ea typeface="Raleway Black"/>
                <a:cs typeface="Raleway Black"/>
                <a:sym typeface="Raleway Black"/>
              </a:rPr>
              <a:t>0</a:t>
            </a:r>
            <a:r>
              <a:rPr lang="en-US" sz="3804" dirty="0">
                <a:solidFill>
                  <a:srgbClr val="0A86DF"/>
                </a:solidFill>
                <a:latin typeface="Raleway Black"/>
                <a:ea typeface="Raleway Black"/>
                <a:cs typeface="Raleway Black"/>
                <a:sym typeface="Raleway Black"/>
              </a:rPr>
              <a:t>5</a:t>
            </a:r>
            <a:endParaRPr sz="1400" b="0" i="0" u="none" strike="noStrike" cap="none" dirty="0">
              <a:solidFill>
                <a:srgbClr val="000000"/>
              </a:solidFill>
              <a:latin typeface="Arial"/>
              <a:ea typeface="Arial"/>
              <a:cs typeface="Arial"/>
              <a:sym typeface="Arial"/>
            </a:endParaRPr>
          </a:p>
        </p:txBody>
      </p:sp>
      <p:sp>
        <p:nvSpPr>
          <p:cNvPr id="113" name="Google Shape;113;p4"/>
          <p:cNvSpPr txBox="1"/>
          <p:nvPr/>
        </p:nvSpPr>
        <p:spPr>
          <a:xfrm>
            <a:off x="549694" y="975995"/>
            <a:ext cx="1911431" cy="372478"/>
          </a:xfrm>
          <a:prstGeom prst="rect">
            <a:avLst/>
          </a:prstGeom>
          <a:noFill/>
          <a:ln>
            <a:noFill/>
          </a:ln>
        </p:spPr>
        <p:txBody>
          <a:bodyPr spcFirstLastPara="1" wrap="square" lIns="0" tIns="0" rIns="0" bIns="0" anchor="t" anchorCtr="0">
            <a:spAutoFit/>
          </a:bodyPr>
          <a:lstStyle/>
          <a:p>
            <a:pPr marL="0" marR="0" lvl="0" indent="0" algn="ctr" rtl="0">
              <a:lnSpc>
                <a:spcPct val="100998"/>
              </a:lnSpc>
              <a:spcBef>
                <a:spcPts val="0"/>
              </a:spcBef>
              <a:spcAft>
                <a:spcPts val="0"/>
              </a:spcAft>
              <a:buClr>
                <a:srgbClr val="000000"/>
              </a:buClr>
              <a:buSzPts val="2804"/>
              <a:buFont typeface="Arial"/>
              <a:buNone/>
            </a:pPr>
            <a:r>
              <a:rPr lang="en-US" sz="2804" b="0" i="0" u="none" strike="noStrike" cap="none">
                <a:solidFill>
                  <a:srgbClr val="FFFFFF"/>
                </a:solidFill>
                <a:latin typeface="Arial"/>
                <a:ea typeface="Arial"/>
                <a:cs typeface="Arial"/>
                <a:sym typeface="Arial"/>
              </a:rPr>
              <a:t>Page</a:t>
            </a:r>
            <a:endParaRPr sz="1400" b="0" i="0" u="none" strike="noStrike" cap="none">
              <a:solidFill>
                <a:srgbClr val="000000"/>
              </a:solidFill>
              <a:latin typeface="Arial"/>
              <a:ea typeface="Arial"/>
              <a:cs typeface="Arial"/>
              <a:sym typeface="Arial"/>
            </a:endParaRPr>
          </a:p>
        </p:txBody>
      </p:sp>
      <p:sp>
        <p:nvSpPr>
          <p:cNvPr id="114" name="Google Shape;114;p4"/>
          <p:cNvSpPr txBox="1"/>
          <p:nvPr/>
        </p:nvSpPr>
        <p:spPr>
          <a:xfrm>
            <a:off x="1028700" y="3794562"/>
            <a:ext cx="11560500" cy="215400"/>
          </a:xfrm>
          <a:prstGeom prst="rect">
            <a:avLst/>
          </a:prstGeom>
          <a:noFill/>
          <a:ln>
            <a:noFill/>
          </a:ln>
        </p:spPr>
        <p:txBody>
          <a:bodyPr spcFirstLastPara="1" wrap="square" lIns="0" tIns="0" rIns="0" bIns="0" anchor="t" anchorCtr="0">
            <a:spAutoFit/>
          </a:bodyPr>
          <a:lstStyle/>
          <a:p>
            <a:pPr marL="0" marR="0" lvl="0" indent="0" algn="just" rtl="0">
              <a:lnSpc>
                <a:spcPct val="140014"/>
              </a:lnSpc>
              <a:spcBef>
                <a:spcPts val="0"/>
              </a:spcBef>
              <a:spcAft>
                <a:spcPts val="0"/>
              </a:spcAft>
              <a:buClr>
                <a:srgbClr val="000000"/>
              </a:buClr>
              <a:buSzPts val="2799"/>
              <a:buFont typeface="Arial"/>
              <a:buNone/>
            </a:pPr>
            <a:endParaRPr sz="1400" b="0" i="0" u="none" strike="noStrike" cap="none">
              <a:solidFill>
                <a:srgbClr val="000000"/>
              </a:solidFill>
              <a:latin typeface="Arial"/>
              <a:ea typeface="Arial"/>
              <a:cs typeface="Arial"/>
              <a:sym typeface="Arial"/>
            </a:endParaRPr>
          </a:p>
        </p:txBody>
      </p:sp>
      <p:sp>
        <p:nvSpPr>
          <p:cNvPr id="115" name="Google Shape;115;p4"/>
          <p:cNvSpPr txBox="1"/>
          <p:nvPr/>
        </p:nvSpPr>
        <p:spPr>
          <a:xfrm>
            <a:off x="13940860" y="979805"/>
            <a:ext cx="3785100" cy="3693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Clr>
                <a:srgbClr val="000000"/>
              </a:buClr>
              <a:buSzPts val="2400"/>
              <a:buFont typeface="Arial"/>
              <a:buNone/>
            </a:pPr>
            <a:r>
              <a:rPr lang="en-US" sz="2400" b="0" i="0" u="none" strike="noStrike" cap="none">
                <a:solidFill>
                  <a:srgbClr val="FFFFFF"/>
                </a:solidFill>
                <a:latin typeface="Arial"/>
                <a:ea typeface="Arial"/>
                <a:cs typeface="Arial"/>
                <a:sym typeface="Arial"/>
              </a:rPr>
              <a:t>REVA HACK 2022 &lt;/&gt;</a:t>
            </a:r>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CB0E67B0-0C9F-5373-3D43-618E2E54AE31}"/>
              </a:ext>
            </a:extLst>
          </p:cNvPr>
          <p:cNvPicPr>
            <a:picLocks noChangeAspect="1"/>
          </p:cNvPicPr>
          <p:nvPr/>
        </p:nvPicPr>
        <p:blipFill>
          <a:blip r:embed="rId3"/>
          <a:stretch>
            <a:fillRect/>
          </a:stretch>
        </p:blipFill>
        <p:spPr>
          <a:xfrm>
            <a:off x="4599215" y="3794562"/>
            <a:ext cx="8115300" cy="5706070"/>
          </a:xfrm>
          <a:prstGeom prst="rect">
            <a:avLst/>
          </a:prstGeom>
        </p:spPr>
      </p:pic>
    </p:spTree>
    <p:extLst>
      <p:ext uri="{BB962C8B-B14F-4D97-AF65-F5344CB8AC3E}">
        <p14:creationId xmlns:p14="http://schemas.microsoft.com/office/powerpoint/2010/main" val="238347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9"/>
        <p:cNvGrpSpPr/>
        <p:nvPr/>
      </p:nvGrpSpPr>
      <p:grpSpPr>
        <a:xfrm>
          <a:off x="0" y="0"/>
          <a:ext cx="0" cy="0"/>
          <a:chOff x="0" y="0"/>
          <a:chExt cx="0" cy="0"/>
        </a:xfrm>
      </p:grpSpPr>
      <p:sp>
        <p:nvSpPr>
          <p:cNvPr id="111" name="Google Shape;111;p4"/>
          <p:cNvSpPr txBox="1"/>
          <p:nvPr/>
        </p:nvSpPr>
        <p:spPr>
          <a:xfrm>
            <a:off x="6808950" y="1867087"/>
            <a:ext cx="11043042" cy="1543243"/>
          </a:xfrm>
          <a:prstGeom prst="rect">
            <a:avLst/>
          </a:prstGeom>
          <a:noFill/>
          <a:ln>
            <a:noFill/>
          </a:ln>
        </p:spPr>
        <p:txBody>
          <a:bodyPr spcFirstLastPara="1" wrap="square" lIns="0" tIns="0" rIns="0" bIns="0" anchor="t" anchorCtr="0">
            <a:spAutoFit/>
          </a:bodyPr>
          <a:lstStyle/>
          <a:p>
            <a:pPr marL="0" marR="0" lvl="0" indent="0" algn="l" rtl="0">
              <a:lnSpc>
                <a:spcPct val="100997"/>
              </a:lnSpc>
              <a:spcBef>
                <a:spcPts val="0"/>
              </a:spcBef>
              <a:spcAft>
                <a:spcPts val="0"/>
              </a:spcAft>
              <a:buClr>
                <a:srgbClr val="000000"/>
              </a:buClr>
              <a:buSzPts val="9929"/>
              <a:buFont typeface="Arial"/>
              <a:buNone/>
            </a:pPr>
            <a:r>
              <a:rPr lang="en-US" sz="9929" b="0" i="0" u="none" strike="noStrike" cap="none" dirty="0">
                <a:solidFill>
                  <a:srgbClr val="FFFFFF"/>
                </a:solidFill>
                <a:latin typeface="Raleway Black"/>
                <a:ea typeface="Raleway Black"/>
                <a:cs typeface="Raleway Black"/>
                <a:sym typeface="Raleway Black"/>
              </a:rPr>
              <a:t> </a:t>
            </a:r>
            <a:endParaRPr sz="1400" b="0" i="0" u="none" strike="noStrike" cap="none" dirty="0">
              <a:solidFill>
                <a:srgbClr val="000000"/>
              </a:solidFill>
              <a:latin typeface="Arial"/>
              <a:ea typeface="Arial"/>
              <a:cs typeface="Arial"/>
              <a:sym typeface="Arial"/>
            </a:endParaRPr>
          </a:p>
        </p:txBody>
      </p:sp>
      <p:sp>
        <p:nvSpPr>
          <p:cNvPr id="112" name="Google Shape;112;p4"/>
          <p:cNvSpPr txBox="1"/>
          <p:nvPr/>
        </p:nvSpPr>
        <p:spPr>
          <a:xfrm>
            <a:off x="1505410" y="897255"/>
            <a:ext cx="1803600" cy="585600"/>
          </a:xfrm>
          <a:prstGeom prst="rect">
            <a:avLst/>
          </a:prstGeom>
          <a:noFill/>
          <a:ln>
            <a:noFill/>
          </a:ln>
        </p:spPr>
        <p:txBody>
          <a:bodyPr spcFirstLastPara="1" wrap="square" lIns="0" tIns="0" rIns="0" bIns="0" anchor="t" anchorCtr="0">
            <a:spAutoFit/>
          </a:bodyPr>
          <a:lstStyle/>
          <a:p>
            <a:pPr marL="0" marR="0" lvl="0" indent="0" algn="ctr" rtl="0">
              <a:lnSpc>
                <a:spcPct val="100998"/>
              </a:lnSpc>
              <a:spcBef>
                <a:spcPts val="0"/>
              </a:spcBef>
              <a:spcAft>
                <a:spcPts val="0"/>
              </a:spcAft>
              <a:buClr>
                <a:srgbClr val="000000"/>
              </a:buClr>
              <a:buSzPts val="3804"/>
              <a:buFont typeface="Arial"/>
              <a:buNone/>
            </a:pPr>
            <a:r>
              <a:rPr lang="en-US" sz="3804" b="0" i="0" u="none" strike="noStrike" cap="none" dirty="0">
                <a:solidFill>
                  <a:srgbClr val="0A86DF"/>
                </a:solidFill>
                <a:latin typeface="Raleway Black"/>
                <a:ea typeface="Raleway Black"/>
                <a:cs typeface="Raleway Black"/>
                <a:sym typeface="Raleway Black"/>
              </a:rPr>
              <a:t>05</a:t>
            </a:r>
            <a:endParaRPr sz="1400" b="0" i="0" u="none" strike="noStrike" cap="none" dirty="0">
              <a:solidFill>
                <a:srgbClr val="000000"/>
              </a:solidFill>
              <a:latin typeface="Arial"/>
              <a:ea typeface="Arial"/>
              <a:cs typeface="Arial"/>
              <a:sym typeface="Arial"/>
            </a:endParaRPr>
          </a:p>
        </p:txBody>
      </p:sp>
      <p:sp>
        <p:nvSpPr>
          <p:cNvPr id="113" name="Google Shape;113;p4"/>
          <p:cNvSpPr txBox="1"/>
          <p:nvPr/>
        </p:nvSpPr>
        <p:spPr>
          <a:xfrm>
            <a:off x="549694" y="975995"/>
            <a:ext cx="1911431" cy="372478"/>
          </a:xfrm>
          <a:prstGeom prst="rect">
            <a:avLst/>
          </a:prstGeom>
          <a:noFill/>
          <a:ln>
            <a:noFill/>
          </a:ln>
        </p:spPr>
        <p:txBody>
          <a:bodyPr spcFirstLastPara="1" wrap="square" lIns="0" tIns="0" rIns="0" bIns="0" anchor="t" anchorCtr="0">
            <a:spAutoFit/>
          </a:bodyPr>
          <a:lstStyle/>
          <a:p>
            <a:pPr marL="0" marR="0" lvl="0" indent="0" algn="ctr" rtl="0">
              <a:lnSpc>
                <a:spcPct val="100998"/>
              </a:lnSpc>
              <a:spcBef>
                <a:spcPts val="0"/>
              </a:spcBef>
              <a:spcAft>
                <a:spcPts val="0"/>
              </a:spcAft>
              <a:buClr>
                <a:srgbClr val="000000"/>
              </a:buClr>
              <a:buSzPts val="2804"/>
              <a:buFont typeface="Arial"/>
              <a:buNone/>
            </a:pPr>
            <a:r>
              <a:rPr lang="en-US" sz="2804" b="0" i="0" u="none" strike="noStrike" cap="none">
                <a:solidFill>
                  <a:srgbClr val="FFFFFF"/>
                </a:solidFill>
                <a:latin typeface="Arial"/>
                <a:ea typeface="Arial"/>
                <a:cs typeface="Arial"/>
                <a:sym typeface="Arial"/>
              </a:rPr>
              <a:t>Page</a:t>
            </a:r>
            <a:endParaRPr sz="1400" b="0" i="0" u="none" strike="noStrike" cap="none">
              <a:solidFill>
                <a:srgbClr val="000000"/>
              </a:solidFill>
              <a:latin typeface="Arial"/>
              <a:ea typeface="Arial"/>
              <a:cs typeface="Arial"/>
              <a:sym typeface="Arial"/>
            </a:endParaRPr>
          </a:p>
        </p:txBody>
      </p:sp>
      <p:sp>
        <p:nvSpPr>
          <p:cNvPr id="114" name="Google Shape;114;p4"/>
          <p:cNvSpPr txBox="1"/>
          <p:nvPr/>
        </p:nvSpPr>
        <p:spPr>
          <a:xfrm>
            <a:off x="5063671" y="1983201"/>
            <a:ext cx="11560500" cy="4287328"/>
          </a:xfrm>
          <a:prstGeom prst="rect">
            <a:avLst/>
          </a:prstGeom>
          <a:noFill/>
          <a:ln>
            <a:noFill/>
          </a:ln>
        </p:spPr>
        <p:txBody>
          <a:bodyPr spcFirstLastPara="1" wrap="square" lIns="0" tIns="0" rIns="0" bIns="0" anchor="t" anchorCtr="0">
            <a:spAutoFit/>
          </a:bodyPr>
          <a:lstStyle/>
          <a:p>
            <a:pPr marL="0" marR="0" lvl="0" indent="0" algn="just" rtl="0">
              <a:lnSpc>
                <a:spcPct val="140014"/>
              </a:lnSpc>
              <a:spcBef>
                <a:spcPts val="0"/>
              </a:spcBef>
              <a:spcAft>
                <a:spcPts val="0"/>
              </a:spcAft>
              <a:buClr>
                <a:srgbClr val="000000"/>
              </a:buClr>
              <a:buSzPts val="2799"/>
              <a:buFont typeface="Arial"/>
              <a:buNone/>
            </a:pPr>
            <a:r>
              <a:rPr lang="en-IN" sz="16600" b="0" i="0" u="none" strike="noStrike" cap="none" dirty="0">
                <a:solidFill>
                  <a:schemeClr val="bg1"/>
                </a:solidFill>
                <a:latin typeface="Arial"/>
                <a:ea typeface="Arial"/>
                <a:cs typeface="Arial"/>
                <a:sym typeface="Arial"/>
              </a:rPr>
              <a:t>THANK</a:t>
            </a:r>
            <a:r>
              <a:rPr lang="en-IN" sz="19900" b="0" i="0" u="none" strike="noStrike" cap="none" dirty="0">
                <a:solidFill>
                  <a:schemeClr val="bg1"/>
                </a:solidFill>
                <a:latin typeface="Arial"/>
                <a:ea typeface="Arial"/>
                <a:cs typeface="Arial"/>
                <a:sym typeface="Arial"/>
              </a:rPr>
              <a:t> </a:t>
            </a:r>
          </a:p>
        </p:txBody>
      </p:sp>
      <p:sp>
        <p:nvSpPr>
          <p:cNvPr id="115" name="Google Shape;115;p4"/>
          <p:cNvSpPr txBox="1"/>
          <p:nvPr/>
        </p:nvSpPr>
        <p:spPr>
          <a:xfrm>
            <a:off x="13940860" y="979805"/>
            <a:ext cx="3785100" cy="369300"/>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Clr>
                <a:srgbClr val="000000"/>
              </a:buClr>
              <a:buSzPts val="2400"/>
              <a:buFont typeface="Arial"/>
              <a:buNone/>
            </a:pPr>
            <a:r>
              <a:rPr lang="en-US" sz="2400" b="0" i="0" u="none" strike="noStrike" cap="none">
                <a:solidFill>
                  <a:srgbClr val="FFFFFF"/>
                </a:solidFill>
                <a:latin typeface="Arial"/>
                <a:ea typeface="Arial"/>
                <a:cs typeface="Arial"/>
                <a:sym typeface="Arial"/>
              </a:rPr>
              <a:t>REVA HACK 2022 &lt;/&gt;</a:t>
            </a:r>
            <a:endParaRPr sz="1400" b="0" i="0" u="none" strike="noStrike" cap="none">
              <a:solidFill>
                <a:srgbClr val="000000"/>
              </a:solidFill>
              <a:latin typeface="Arial"/>
              <a:ea typeface="Arial"/>
              <a:cs typeface="Arial"/>
              <a:sym typeface="Arial"/>
            </a:endParaRPr>
          </a:p>
        </p:txBody>
      </p:sp>
      <p:sp>
        <p:nvSpPr>
          <p:cNvPr id="2" name="Google Shape;114;p4">
            <a:extLst>
              <a:ext uri="{FF2B5EF4-FFF2-40B4-BE49-F238E27FC236}">
                <a16:creationId xmlns:a16="http://schemas.microsoft.com/office/drawing/2014/main" id="{94AC54E0-AB97-5E99-FE1A-B9DC5875942E}"/>
              </a:ext>
            </a:extLst>
          </p:cNvPr>
          <p:cNvSpPr txBox="1"/>
          <p:nvPr/>
        </p:nvSpPr>
        <p:spPr>
          <a:xfrm>
            <a:off x="6708321" y="5143500"/>
            <a:ext cx="4871358" cy="2973122"/>
          </a:xfrm>
          <a:prstGeom prst="rect">
            <a:avLst/>
          </a:prstGeom>
          <a:noFill/>
          <a:ln>
            <a:noFill/>
          </a:ln>
        </p:spPr>
        <p:txBody>
          <a:bodyPr spcFirstLastPara="1" wrap="square" lIns="0" tIns="0" rIns="0" bIns="0" anchor="t" anchorCtr="0">
            <a:spAutoFit/>
          </a:bodyPr>
          <a:lstStyle/>
          <a:p>
            <a:pPr marL="0" marR="0" lvl="0" indent="0" algn="just" rtl="0">
              <a:lnSpc>
                <a:spcPct val="140014"/>
              </a:lnSpc>
              <a:spcBef>
                <a:spcPts val="0"/>
              </a:spcBef>
              <a:spcAft>
                <a:spcPts val="0"/>
              </a:spcAft>
              <a:buClr>
                <a:srgbClr val="000000"/>
              </a:buClr>
              <a:buSzPts val="2799"/>
              <a:buFont typeface="Arial"/>
              <a:buNone/>
            </a:pPr>
            <a:r>
              <a:rPr lang="en-IN" sz="13800" b="0" i="0" u="none" strike="noStrike" cap="none" dirty="0">
                <a:solidFill>
                  <a:schemeClr val="bg1"/>
                </a:solidFill>
                <a:latin typeface="Arial"/>
                <a:ea typeface="Arial"/>
                <a:cs typeface="Arial"/>
                <a:sym typeface="Arial"/>
              </a:rPr>
              <a:t>YOU </a:t>
            </a:r>
          </a:p>
        </p:txBody>
      </p:sp>
    </p:spTree>
    <p:extLst>
      <p:ext uri="{BB962C8B-B14F-4D97-AF65-F5344CB8AC3E}">
        <p14:creationId xmlns:p14="http://schemas.microsoft.com/office/powerpoint/2010/main" val="552425107"/>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253</Words>
  <Application>Microsoft Office PowerPoint</Application>
  <PresentationFormat>Custom</PresentationFormat>
  <Paragraphs>43</Paragraphs>
  <Slides>6</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Raleway Black</vt:lpstr>
      <vt:lpstr>Raleway</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Abhay Pratap Singh</dc:creator>
  <cp:lastModifiedBy>VIKAS HALVI</cp:lastModifiedBy>
  <cp:revision>2</cp:revision>
  <dcterms:created xsi:type="dcterms:W3CDTF">2006-08-16T00:00:00Z</dcterms:created>
  <dcterms:modified xsi:type="dcterms:W3CDTF">2022-11-13T05:56:24Z</dcterms:modified>
</cp:coreProperties>
</file>